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FF60F-8666-5D39-27EC-E0667C3509F7}" v="47" dt="2025-02-17T18:05:55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0.svg"/><Relationship Id="rId5" Type="http://schemas.openxmlformats.org/officeDocument/2006/relationships/image" Target="../media/image49.png"/><Relationship Id="rId4" Type="http://schemas.openxmlformats.org/officeDocument/2006/relationships/image" Target="../media/image4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50.svg"/><Relationship Id="rId5" Type="http://schemas.openxmlformats.org/officeDocument/2006/relationships/image" Target="../media/image49.png"/><Relationship Id="rId4" Type="http://schemas.openxmlformats.org/officeDocument/2006/relationships/image" Target="../media/image4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2F3CF0-46D3-449E-BE3C-655BE56621B6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203724-4F3B-4504-994A-56AC7BE5875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Explore the appetite to collaborate</a:t>
          </a:r>
          <a:endParaRPr lang="en-US" dirty="0">
            <a:latin typeface="Abadi" panose="020B0604020104020204" pitchFamily="34" charset="0"/>
          </a:endParaRPr>
        </a:p>
      </dgm:t>
    </dgm:pt>
    <dgm:pt modelId="{2E8E498D-8AA2-4AFD-8DAF-3E1DE1B0DCEB}" type="parTrans" cxnId="{08D3064B-3CE5-4E42-BFAB-1F7FF1D463A3}">
      <dgm:prSet/>
      <dgm:spPr/>
      <dgm:t>
        <a:bodyPr/>
        <a:lstStyle/>
        <a:p>
          <a:endParaRPr lang="en-US"/>
        </a:p>
      </dgm:t>
    </dgm:pt>
    <dgm:pt modelId="{1673C8F2-8DB4-4EF9-962C-4602B522357F}" type="sibTrans" cxnId="{08D3064B-3CE5-4E42-BFAB-1F7FF1D463A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9E3BE71-23EE-43E6-ABD5-0B83132ABCB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Make a judgement on compatibility </a:t>
          </a:r>
          <a:endParaRPr lang="en-US" dirty="0">
            <a:latin typeface="Abadi" panose="020B0604020104020204" pitchFamily="34" charset="0"/>
          </a:endParaRPr>
        </a:p>
      </dgm:t>
    </dgm:pt>
    <dgm:pt modelId="{2C047CF2-75B8-48FA-AE88-671401077531}" type="parTrans" cxnId="{ACF7FDCF-7DDB-4846-8148-2EA30B97B086}">
      <dgm:prSet/>
      <dgm:spPr/>
      <dgm:t>
        <a:bodyPr/>
        <a:lstStyle/>
        <a:p>
          <a:endParaRPr lang="en-US"/>
        </a:p>
      </dgm:t>
    </dgm:pt>
    <dgm:pt modelId="{112F59FE-3536-4514-855E-BE3CB2CF655B}" type="sibTrans" cxnId="{ACF7FDCF-7DDB-4846-8148-2EA30B97B08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67C6C47-F1CB-495D-8368-02A4B15C540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latin typeface="Abadi" panose="020B0604020104020204" pitchFamily="34" charset="0"/>
            </a:rPr>
            <a:t>Begin to understand the size of the prize</a:t>
          </a:r>
          <a:endParaRPr lang="en-US" dirty="0">
            <a:latin typeface="Abadi" panose="020B0604020104020204" pitchFamily="34" charset="0"/>
          </a:endParaRPr>
        </a:p>
      </dgm:t>
    </dgm:pt>
    <dgm:pt modelId="{A29F3997-51A0-4CBC-B345-FD9853B59442}" type="parTrans" cxnId="{E799132D-0C34-4139-90C6-0472E31EF325}">
      <dgm:prSet/>
      <dgm:spPr/>
      <dgm:t>
        <a:bodyPr/>
        <a:lstStyle/>
        <a:p>
          <a:endParaRPr lang="en-US"/>
        </a:p>
      </dgm:t>
    </dgm:pt>
    <dgm:pt modelId="{0E1D2A70-1A28-4920-936C-31F95BC664CC}" type="sibTrans" cxnId="{E799132D-0C34-4139-90C6-0472E31EF32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1F27D87-5AF2-4547-9C74-2F8267A327D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latin typeface="Abadi" panose="020B0604020104020204" pitchFamily="34" charset="0"/>
            </a:rPr>
            <a:t>Undertake a review of the WODC contract</a:t>
          </a:r>
          <a:endParaRPr lang="en-US" dirty="0">
            <a:latin typeface="Abadi" panose="020B0604020104020204" pitchFamily="34" charset="0"/>
          </a:endParaRPr>
        </a:p>
      </dgm:t>
    </dgm:pt>
    <dgm:pt modelId="{8BF152F2-4624-489B-9505-AF0DD6BF7F63}" type="parTrans" cxnId="{3AAB962E-D8F1-43B0-8E43-D80898DE5AEC}">
      <dgm:prSet/>
      <dgm:spPr/>
      <dgm:t>
        <a:bodyPr/>
        <a:lstStyle/>
        <a:p>
          <a:endParaRPr lang="en-US"/>
        </a:p>
      </dgm:t>
    </dgm:pt>
    <dgm:pt modelId="{3B12B94C-3E6F-42AD-8A0C-474A67515C87}" type="sibTrans" cxnId="{3AAB962E-D8F1-43B0-8E43-D80898DE5AEC}">
      <dgm:prSet/>
      <dgm:spPr/>
      <dgm:t>
        <a:bodyPr/>
        <a:lstStyle/>
        <a:p>
          <a:endParaRPr lang="en-US"/>
        </a:p>
      </dgm:t>
    </dgm:pt>
    <dgm:pt modelId="{5FE6D529-381F-45E4-AF22-ED616C1D64FF}" type="pres">
      <dgm:prSet presAssocID="{8D2F3CF0-46D3-449E-BE3C-655BE56621B6}" presName="root" presStyleCnt="0">
        <dgm:presLayoutVars>
          <dgm:dir/>
          <dgm:resizeHandles val="exact"/>
        </dgm:presLayoutVars>
      </dgm:prSet>
      <dgm:spPr/>
    </dgm:pt>
    <dgm:pt modelId="{99ED342E-A7FB-4485-AA79-36BDDEAF3697}" type="pres">
      <dgm:prSet presAssocID="{9C203724-4F3B-4504-994A-56AC7BE58750}" presName="compNode" presStyleCnt="0"/>
      <dgm:spPr/>
    </dgm:pt>
    <dgm:pt modelId="{3D8B1674-AF8A-4C26-BF2A-92E346EC76CF}" type="pres">
      <dgm:prSet presAssocID="{9C203724-4F3B-4504-994A-56AC7BE58750}" presName="bgRect" presStyleLbl="bgShp" presStyleIdx="0" presStyleCnt="4"/>
      <dgm:spPr/>
    </dgm:pt>
    <dgm:pt modelId="{3983D2DA-7190-4EB9-ACB7-9DB42877E681}" type="pres">
      <dgm:prSet presAssocID="{9C203724-4F3B-4504-994A-56AC7BE58750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D4204DDE-7769-4697-B9F3-F8D7E0C6A782}" type="pres">
      <dgm:prSet presAssocID="{9C203724-4F3B-4504-994A-56AC7BE58750}" presName="spaceRect" presStyleCnt="0"/>
      <dgm:spPr/>
    </dgm:pt>
    <dgm:pt modelId="{B2AF2E20-91B0-4A4B-98C0-C0250A63C3A5}" type="pres">
      <dgm:prSet presAssocID="{9C203724-4F3B-4504-994A-56AC7BE58750}" presName="parTx" presStyleLbl="revTx" presStyleIdx="0" presStyleCnt="4">
        <dgm:presLayoutVars>
          <dgm:chMax val="0"/>
          <dgm:chPref val="0"/>
        </dgm:presLayoutVars>
      </dgm:prSet>
      <dgm:spPr/>
    </dgm:pt>
    <dgm:pt modelId="{9A65980F-D5BA-4801-8FBA-9200DD512AD0}" type="pres">
      <dgm:prSet presAssocID="{1673C8F2-8DB4-4EF9-962C-4602B522357F}" presName="sibTrans" presStyleCnt="0"/>
      <dgm:spPr/>
    </dgm:pt>
    <dgm:pt modelId="{9FF412EE-3D7B-4049-B80D-982961A348C5}" type="pres">
      <dgm:prSet presAssocID="{29E3BE71-23EE-43E6-ABD5-0B83132ABCB4}" presName="compNode" presStyleCnt="0"/>
      <dgm:spPr/>
    </dgm:pt>
    <dgm:pt modelId="{9AADC800-655A-4CE8-AEAA-DC8C5A04BBF0}" type="pres">
      <dgm:prSet presAssocID="{29E3BE71-23EE-43E6-ABD5-0B83132ABCB4}" presName="bgRect" presStyleLbl="bgShp" presStyleIdx="1" presStyleCnt="4"/>
      <dgm:spPr/>
    </dgm:pt>
    <dgm:pt modelId="{172EC9C0-9828-4725-9A95-D25E417B73B9}" type="pres">
      <dgm:prSet presAssocID="{29E3BE71-23EE-43E6-ABD5-0B83132ABCB4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D481815-A429-4160-8CDC-8CBD896A3088}" type="pres">
      <dgm:prSet presAssocID="{29E3BE71-23EE-43E6-ABD5-0B83132ABCB4}" presName="spaceRect" presStyleCnt="0"/>
      <dgm:spPr/>
    </dgm:pt>
    <dgm:pt modelId="{1D967CFF-4C55-4582-8CAC-64F87824CF08}" type="pres">
      <dgm:prSet presAssocID="{29E3BE71-23EE-43E6-ABD5-0B83132ABCB4}" presName="parTx" presStyleLbl="revTx" presStyleIdx="1" presStyleCnt="4">
        <dgm:presLayoutVars>
          <dgm:chMax val="0"/>
          <dgm:chPref val="0"/>
        </dgm:presLayoutVars>
      </dgm:prSet>
      <dgm:spPr/>
    </dgm:pt>
    <dgm:pt modelId="{A42D58B0-4977-4BE3-B864-2B2EE364FBFC}" type="pres">
      <dgm:prSet presAssocID="{112F59FE-3536-4514-855E-BE3CB2CF655B}" presName="sibTrans" presStyleCnt="0"/>
      <dgm:spPr/>
    </dgm:pt>
    <dgm:pt modelId="{B9896161-8B94-49EA-A274-0CFF9F7A473E}" type="pres">
      <dgm:prSet presAssocID="{267C6C47-F1CB-495D-8368-02A4B15C540A}" presName="compNode" presStyleCnt="0"/>
      <dgm:spPr/>
    </dgm:pt>
    <dgm:pt modelId="{688B9990-2EC3-4BCC-B865-E66A267FE4E5}" type="pres">
      <dgm:prSet presAssocID="{267C6C47-F1CB-495D-8368-02A4B15C540A}" presName="bgRect" presStyleLbl="bgShp" presStyleIdx="2" presStyleCnt="4"/>
      <dgm:spPr/>
    </dgm:pt>
    <dgm:pt modelId="{FC86CD0D-20B0-4F17-9937-CA6F5600B2CF}" type="pres">
      <dgm:prSet presAssocID="{267C6C47-F1CB-495D-8368-02A4B15C540A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30CBC7E0-22C5-4DD9-BEC2-EA495B5259E2}" type="pres">
      <dgm:prSet presAssocID="{267C6C47-F1CB-495D-8368-02A4B15C540A}" presName="spaceRect" presStyleCnt="0"/>
      <dgm:spPr/>
    </dgm:pt>
    <dgm:pt modelId="{391FF8EE-8922-4BA9-A906-5CD9B05CA6D4}" type="pres">
      <dgm:prSet presAssocID="{267C6C47-F1CB-495D-8368-02A4B15C540A}" presName="parTx" presStyleLbl="revTx" presStyleIdx="2" presStyleCnt="4">
        <dgm:presLayoutVars>
          <dgm:chMax val="0"/>
          <dgm:chPref val="0"/>
        </dgm:presLayoutVars>
      </dgm:prSet>
      <dgm:spPr/>
    </dgm:pt>
    <dgm:pt modelId="{67ED5390-DAEE-4A04-BED3-DF5BC1E4E1E1}" type="pres">
      <dgm:prSet presAssocID="{0E1D2A70-1A28-4920-936C-31F95BC664CC}" presName="sibTrans" presStyleCnt="0"/>
      <dgm:spPr/>
    </dgm:pt>
    <dgm:pt modelId="{BDD83ACA-BEC4-40E6-8620-E8846BC57FAF}" type="pres">
      <dgm:prSet presAssocID="{61F27D87-5AF2-4547-9C74-2F8267A327DB}" presName="compNode" presStyleCnt="0"/>
      <dgm:spPr/>
    </dgm:pt>
    <dgm:pt modelId="{28AA24A3-9BE0-4FFC-8701-3DEE46B2BC4A}" type="pres">
      <dgm:prSet presAssocID="{61F27D87-5AF2-4547-9C74-2F8267A327DB}" presName="bgRect" presStyleLbl="bgShp" presStyleIdx="3" presStyleCnt="4"/>
      <dgm:spPr/>
    </dgm:pt>
    <dgm:pt modelId="{ECDD8596-E21F-4295-89FF-D1C04C919645}" type="pres">
      <dgm:prSet presAssocID="{61F27D87-5AF2-4547-9C74-2F8267A327DB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E071AEA8-0012-4EA6-B442-803DE482562A}" type="pres">
      <dgm:prSet presAssocID="{61F27D87-5AF2-4547-9C74-2F8267A327DB}" presName="spaceRect" presStyleCnt="0"/>
      <dgm:spPr/>
    </dgm:pt>
    <dgm:pt modelId="{BFBBF3D3-83E3-4F25-87E8-9A7D8AAD5F29}" type="pres">
      <dgm:prSet presAssocID="{61F27D87-5AF2-4547-9C74-2F8267A327D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799132D-0C34-4139-90C6-0472E31EF325}" srcId="{8D2F3CF0-46D3-449E-BE3C-655BE56621B6}" destId="{267C6C47-F1CB-495D-8368-02A4B15C540A}" srcOrd="2" destOrd="0" parTransId="{A29F3997-51A0-4CBC-B345-FD9853B59442}" sibTransId="{0E1D2A70-1A28-4920-936C-31F95BC664CC}"/>
    <dgm:cxn modelId="{3AAB962E-D8F1-43B0-8E43-D80898DE5AEC}" srcId="{8D2F3CF0-46D3-449E-BE3C-655BE56621B6}" destId="{61F27D87-5AF2-4547-9C74-2F8267A327DB}" srcOrd="3" destOrd="0" parTransId="{8BF152F2-4624-489B-9505-AF0DD6BF7F63}" sibTransId="{3B12B94C-3E6F-42AD-8A0C-474A67515C87}"/>
    <dgm:cxn modelId="{F5B06A3B-913F-4AC1-9792-E7D534899C05}" type="presOf" srcId="{29E3BE71-23EE-43E6-ABD5-0B83132ABCB4}" destId="{1D967CFF-4C55-4582-8CAC-64F87824CF08}" srcOrd="0" destOrd="0" presId="urn:microsoft.com/office/officeart/2018/2/layout/IconVerticalSolidList"/>
    <dgm:cxn modelId="{DCE3645E-47A5-4236-A4F0-5D8FE83119E9}" type="presOf" srcId="{8D2F3CF0-46D3-449E-BE3C-655BE56621B6}" destId="{5FE6D529-381F-45E4-AF22-ED616C1D64FF}" srcOrd="0" destOrd="0" presId="urn:microsoft.com/office/officeart/2018/2/layout/IconVerticalSolidList"/>
    <dgm:cxn modelId="{08D3064B-3CE5-4E42-BFAB-1F7FF1D463A3}" srcId="{8D2F3CF0-46D3-449E-BE3C-655BE56621B6}" destId="{9C203724-4F3B-4504-994A-56AC7BE58750}" srcOrd="0" destOrd="0" parTransId="{2E8E498D-8AA2-4AFD-8DAF-3E1DE1B0DCEB}" sibTransId="{1673C8F2-8DB4-4EF9-962C-4602B522357F}"/>
    <dgm:cxn modelId="{C5F47F6B-5A79-41C6-9240-21F4E63BF9EE}" type="presOf" srcId="{9C203724-4F3B-4504-994A-56AC7BE58750}" destId="{B2AF2E20-91B0-4A4B-98C0-C0250A63C3A5}" srcOrd="0" destOrd="0" presId="urn:microsoft.com/office/officeart/2018/2/layout/IconVerticalSolidList"/>
    <dgm:cxn modelId="{66595195-653F-47AF-9526-D64FEE2B5B90}" type="presOf" srcId="{267C6C47-F1CB-495D-8368-02A4B15C540A}" destId="{391FF8EE-8922-4BA9-A906-5CD9B05CA6D4}" srcOrd="0" destOrd="0" presId="urn:microsoft.com/office/officeart/2018/2/layout/IconVerticalSolidList"/>
    <dgm:cxn modelId="{ACF7FDCF-7DDB-4846-8148-2EA30B97B086}" srcId="{8D2F3CF0-46D3-449E-BE3C-655BE56621B6}" destId="{29E3BE71-23EE-43E6-ABD5-0B83132ABCB4}" srcOrd="1" destOrd="0" parTransId="{2C047CF2-75B8-48FA-AE88-671401077531}" sibTransId="{112F59FE-3536-4514-855E-BE3CB2CF655B}"/>
    <dgm:cxn modelId="{859A0CD2-DC3E-4FE0-8A25-47F26BFE0641}" type="presOf" srcId="{61F27D87-5AF2-4547-9C74-2F8267A327DB}" destId="{BFBBF3D3-83E3-4F25-87E8-9A7D8AAD5F29}" srcOrd="0" destOrd="0" presId="urn:microsoft.com/office/officeart/2018/2/layout/IconVerticalSolidList"/>
    <dgm:cxn modelId="{22C021AB-DFCF-4C3A-A459-0E949CC4F16B}" type="presParOf" srcId="{5FE6D529-381F-45E4-AF22-ED616C1D64FF}" destId="{99ED342E-A7FB-4485-AA79-36BDDEAF3697}" srcOrd="0" destOrd="0" presId="urn:microsoft.com/office/officeart/2018/2/layout/IconVerticalSolidList"/>
    <dgm:cxn modelId="{3762C79E-0523-4F28-A42A-7C03BFC0134D}" type="presParOf" srcId="{99ED342E-A7FB-4485-AA79-36BDDEAF3697}" destId="{3D8B1674-AF8A-4C26-BF2A-92E346EC76CF}" srcOrd="0" destOrd="0" presId="urn:microsoft.com/office/officeart/2018/2/layout/IconVerticalSolidList"/>
    <dgm:cxn modelId="{62A0C8D7-21FA-4447-823A-AC7E50D139EF}" type="presParOf" srcId="{99ED342E-A7FB-4485-AA79-36BDDEAF3697}" destId="{3983D2DA-7190-4EB9-ACB7-9DB42877E681}" srcOrd="1" destOrd="0" presId="urn:microsoft.com/office/officeart/2018/2/layout/IconVerticalSolidList"/>
    <dgm:cxn modelId="{5CC861F7-ABB1-4D58-87F0-8C7BC241F01A}" type="presParOf" srcId="{99ED342E-A7FB-4485-AA79-36BDDEAF3697}" destId="{D4204DDE-7769-4697-B9F3-F8D7E0C6A782}" srcOrd="2" destOrd="0" presId="urn:microsoft.com/office/officeart/2018/2/layout/IconVerticalSolidList"/>
    <dgm:cxn modelId="{12C25172-8544-41D0-AC1C-0CE0B707C7E7}" type="presParOf" srcId="{99ED342E-A7FB-4485-AA79-36BDDEAF3697}" destId="{B2AF2E20-91B0-4A4B-98C0-C0250A63C3A5}" srcOrd="3" destOrd="0" presId="urn:microsoft.com/office/officeart/2018/2/layout/IconVerticalSolidList"/>
    <dgm:cxn modelId="{BE54D93F-34B3-48B5-8EDE-1A678CD3EF93}" type="presParOf" srcId="{5FE6D529-381F-45E4-AF22-ED616C1D64FF}" destId="{9A65980F-D5BA-4801-8FBA-9200DD512AD0}" srcOrd="1" destOrd="0" presId="urn:microsoft.com/office/officeart/2018/2/layout/IconVerticalSolidList"/>
    <dgm:cxn modelId="{1EA4E1BE-0612-4262-BEB9-B52996BAEFFE}" type="presParOf" srcId="{5FE6D529-381F-45E4-AF22-ED616C1D64FF}" destId="{9FF412EE-3D7B-4049-B80D-982961A348C5}" srcOrd="2" destOrd="0" presId="urn:microsoft.com/office/officeart/2018/2/layout/IconVerticalSolidList"/>
    <dgm:cxn modelId="{A5FA9B95-EA6A-4E9F-9484-6377C6196B2C}" type="presParOf" srcId="{9FF412EE-3D7B-4049-B80D-982961A348C5}" destId="{9AADC800-655A-4CE8-AEAA-DC8C5A04BBF0}" srcOrd="0" destOrd="0" presId="urn:microsoft.com/office/officeart/2018/2/layout/IconVerticalSolidList"/>
    <dgm:cxn modelId="{6103C152-E6DA-42A0-BF6E-4EBFE0A18A9F}" type="presParOf" srcId="{9FF412EE-3D7B-4049-B80D-982961A348C5}" destId="{172EC9C0-9828-4725-9A95-D25E417B73B9}" srcOrd="1" destOrd="0" presId="urn:microsoft.com/office/officeart/2018/2/layout/IconVerticalSolidList"/>
    <dgm:cxn modelId="{06155FEE-A9BE-4C05-A7AC-4182E96236E6}" type="presParOf" srcId="{9FF412EE-3D7B-4049-B80D-982961A348C5}" destId="{6D481815-A429-4160-8CDC-8CBD896A3088}" srcOrd="2" destOrd="0" presId="urn:microsoft.com/office/officeart/2018/2/layout/IconVerticalSolidList"/>
    <dgm:cxn modelId="{CDCAB134-D53A-48F0-AA7C-CB868D88D7D0}" type="presParOf" srcId="{9FF412EE-3D7B-4049-B80D-982961A348C5}" destId="{1D967CFF-4C55-4582-8CAC-64F87824CF08}" srcOrd="3" destOrd="0" presId="urn:microsoft.com/office/officeart/2018/2/layout/IconVerticalSolidList"/>
    <dgm:cxn modelId="{01E73FC5-FF0C-4B05-840D-AB286422E0AF}" type="presParOf" srcId="{5FE6D529-381F-45E4-AF22-ED616C1D64FF}" destId="{A42D58B0-4977-4BE3-B864-2B2EE364FBFC}" srcOrd="3" destOrd="0" presId="urn:microsoft.com/office/officeart/2018/2/layout/IconVerticalSolidList"/>
    <dgm:cxn modelId="{F303233D-2D55-4ED5-BA3B-91791203E5B5}" type="presParOf" srcId="{5FE6D529-381F-45E4-AF22-ED616C1D64FF}" destId="{B9896161-8B94-49EA-A274-0CFF9F7A473E}" srcOrd="4" destOrd="0" presId="urn:microsoft.com/office/officeart/2018/2/layout/IconVerticalSolidList"/>
    <dgm:cxn modelId="{FA328D99-D391-48F7-B013-9F13C9735722}" type="presParOf" srcId="{B9896161-8B94-49EA-A274-0CFF9F7A473E}" destId="{688B9990-2EC3-4BCC-B865-E66A267FE4E5}" srcOrd="0" destOrd="0" presId="urn:microsoft.com/office/officeart/2018/2/layout/IconVerticalSolidList"/>
    <dgm:cxn modelId="{F45455E4-2EA5-4AD3-982C-CA9B3686F92D}" type="presParOf" srcId="{B9896161-8B94-49EA-A274-0CFF9F7A473E}" destId="{FC86CD0D-20B0-4F17-9937-CA6F5600B2CF}" srcOrd="1" destOrd="0" presId="urn:microsoft.com/office/officeart/2018/2/layout/IconVerticalSolidList"/>
    <dgm:cxn modelId="{36BF51CF-CF4B-4E8C-AF94-557DC350194C}" type="presParOf" srcId="{B9896161-8B94-49EA-A274-0CFF9F7A473E}" destId="{30CBC7E0-22C5-4DD9-BEC2-EA495B5259E2}" srcOrd="2" destOrd="0" presId="urn:microsoft.com/office/officeart/2018/2/layout/IconVerticalSolidList"/>
    <dgm:cxn modelId="{477145A8-7B53-4D57-BB68-274A727979C0}" type="presParOf" srcId="{B9896161-8B94-49EA-A274-0CFF9F7A473E}" destId="{391FF8EE-8922-4BA9-A906-5CD9B05CA6D4}" srcOrd="3" destOrd="0" presId="urn:microsoft.com/office/officeart/2018/2/layout/IconVerticalSolidList"/>
    <dgm:cxn modelId="{D78B041C-409D-49A7-BD76-4807B2893F71}" type="presParOf" srcId="{5FE6D529-381F-45E4-AF22-ED616C1D64FF}" destId="{67ED5390-DAEE-4A04-BED3-DF5BC1E4E1E1}" srcOrd="5" destOrd="0" presId="urn:microsoft.com/office/officeart/2018/2/layout/IconVerticalSolidList"/>
    <dgm:cxn modelId="{D8E2E6DD-807C-473A-8FDB-0E5472B87EA2}" type="presParOf" srcId="{5FE6D529-381F-45E4-AF22-ED616C1D64FF}" destId="{BDD83ACA-BEC4-40E6-8620-E8846BC57FAF}" srcOrd="6" destOrd="0" presId="urn:microsoft.com/office/officeart/2018/2/layout/IconVerticalSolidList"/>
    <dgm:cxn modelId="{2282E482-3069-4F8A-9885-48A956706CEA}" type="presParOf" srcId="{BDD83ACA-BEC4-40E6-8620-E8846BC57FAF}" destId="{28AA24A3-9BE0-4FFC-8701-3DEE46B2BC4A}" srcOrd="0" destOrd="0" presId="urn:microsoft.com/office/officeart/2018/2/layout/IconVerticalSolidList"/>
    <dgm:cxn modelId="{59EB9827-0504-4C74-8579-3AD9435F52B1}" type="presParOf" srcId="{BDD83ACA-BEC4-40E6-8620-E8846BC57FAF}" destId="{ECDD8596-E21F-4295-89FF-D1C04C919645}" srcOrd="1" destOrd="0" presId="urn:microsoft.com/office/officeart/2018/2/layout/IconVerticalSolidList"/>
    <dgm:cxn modelId="{7291692E-EC2A-4203-83E7-2592A468628D}" type="presParOf" srcId="{BDD83ACA-BEC4-40E6-8620-E8846BC57FAF}" destId="{E071AEA8-0012-4EA6-B442-803DE482562A}" srcOrd="2" destOrd="0" presId="urn:microsoft.com/office/officeart/2018/2/layout/IconVerticalSolidList"/>
    <dgm:cxn modelId="{5E22BB47-0A4E-495E-A08E-06EA70ABBBFD}" type="presParOf" srcId="{BDD83ACA-BEC4-40E6-8620-E8846BC57FAF}" destId="{BFBBF3D3-83E3-4F25-87E8-9A7D8AAD5F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25A872-1AF0-4676-9737-F5755126C57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C29F55C-141B-4751-862E-E375779D262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200" dirty="0">
              <a:latin typeface="Abadi" panose="020B0604020104020204" pitchFamily="34" charset="0"/>
            </a:rPr>
            <a:t>Inflationary pressures</a:t>
          </a:r>
          <a:endParaRPr lang="en-US" sz="1600" dirty="0">
            <a:latin typeface="Abadi" panose="020B0604020104020204" pitchFamily="34" charset="0"/>
          </a:endParaRPr>
        </a:p>
      </dgm:t>
    </dgm:pt>
    <dgm:pt modelId="{FDCBEC92-546F-43A9-B85D-9B908DD74317}" type="parTrans" cxnId="{EAFBE579-C2F8-4C83-BFE6-A3AB26C8D63D}">
      <dgm:prSet/>
      <dgm:spPr/>
      <dgm:t>
        <a:bodyPr/>
        <a:lstStyle/>
        <a:p>
          <a:endParaRPr lang="en-US"/>
        </a:p>
      </dgm:t>
    </dgm:pt>
    <dgm:pt modelId="{153F01E7-5B5E-465A-B273-7EA97349B930}" type="sibTrans" cxnId="{EAFBE579-C2F8-4C83-BFE6-A3AB26C8D63D}">
      <dgm:prSet/>
      <dgm:spPr/>
      <dgm:t>
        <a:bodyPr/>
        <a:lstStyle/>
        <a:p>
          <a:endParaRPr lang="en-US"/>
        </a:p>
      </dgm:t>
    </dgm:pt>
    <dgm:pt modelId="{5DC2D92C-CEBE-4668-8154-B2F995F058B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Housing Growth and a desire to turbo charge</a:t>
          </a:r>
          <a:endParaRPr lang="en-US" dirty="0">
            <a:latin typeface="Abadi" panose="020B0604020104020204" pitchFamily="34" charset="0"/>
          </a:endParaRPr>
        </a:p>
      </dgm:t>
    </dgm:pt>
    <dgm:pt modelId="{A7646CDF-0577-4C72-B2E5-2ECAA17CC131}" type="parTrans" cxnId="{85B5CF7A-3B41-4309-AF62-DE608B37FD46}">
      <dgm:prSet/>
      <dgm:spPr/>
      <dgm:t>
        <a:bodyPr/>
        <a:lstStyle/>
        <a:p>
          <a:endParaRPr lang="en-US"/>
        </a:p>
      </dgm:t>
    </dgm:pt>
    <dgm:pt modelId="{3BCD500C-A3E4-49EA-88D0-E36DD76DF618}" type="sibTrans" cxnId="{85B5CF7A-3B41-4309-AF62-DE608B37FD46}">
      <dgm:prSet/>
      <dgm:spPr/>
      <dgm:t>
        <a:bodyPr/>
        <a:lstStyle/>
        <a:p>
          <a:endParaRPr lang="en-US"/>
        </a:p>
      </dgm:t>
    </dgm:pt>
    <dgm:pt modelId="{457BBB1F-3B33-4436-B33F-94A5C201084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Legislative Impact - </a:t>
          </a:r>
          <a:r>
            <a:rPr lang="en-GB" b="0" i="0" dirty="0">
              <a:latin typeface="Abadi" panose="020B0604020104020204" pitchFamily="34" charset="0"/>
            </a:rPr>
            <a:t>Emissions Trading Scheme</a:t>
          </a:r>
          <a:endParaRPr lang="en-US" dirty="0">
            <a:latin typeface="Abadi" panose="020B0604020104020204" pitchFamily="34" charset="0"/>
          </a:endParaRPr>
        </a:p>
      </dgm:t>
    </dgm:pt>
    <dgm:pt modelId="{A51322C9-13E7-4033-8938-742367F008CD}" type="parTrans" cxnId="{3BA903CE-BCED-4AD0-A746-41D4C42B1768}">
      <dgm:prSet/>
      <dgm:spPr/>
      <dgm:t>
        <a:bodyPr/>
        <a:lstStyle/>
        <a:p>
          <a:endParaRPr lang="en-US"/>
        </a:p>
      </dgm:t>
    </dgm:pt>
    <dgm:pt modelId="{168B7580-18B4-4CB0-AEA1-A548BE6D47B2}" type="sibTrans" cxnId="{3BA903CE-BCED-4AD0-A746-41D4C42B1768}">
      <dgm:prSet/>
      <dgm:spPr/>
      <dgm:t>
        <a:bodyPr/>
        <a:lstStyle/>
        <a:p>
          <a:endParaRPr lang="en-US"/>
        </a:p>
      </dgm:t>
    </dgm:pt>
    <dgm:pt modelId="{ADC7181F-59BA-4496-B1CA-F392A38432F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Legislative Impact – EPR + Simpler Recycling</a:t>
          </a:r>
          <a:endParaRPr lang="en-US" dirty="0">
            <a:latin typeface="Abadi" panose="020B0604020104020204" pitchFamily="34" charset="0"/>
          </a:endParaRPr>
        </a:p>
      </dgm:t>
    </dgm:pt>
    <dgm:pt modelId="{742DC25C-3DF3-41B7-81AD-3D1ACA72780F}" type="parTrans" cxnId="{64ABC488-695B-4B45-9DC9-10A0B84B375A}">
      <dgm:prSet/>
      <dgm:spPr/>
      <dgm:t>
        <a:bodyPr/>
        <a:lstStyle/>
        <a:p>
          <a:endParaRPr lang="en-US"/>
        </a:p>
      </dgm:t>
    </dgm:pt>
    <dgm:pt modelId="{6B8DE43D-FA81-4800-81AA-F85A7442D890}" type="sibTrans" cxnId="{64ABC488-695B-4B45-9DC9-10A0B84B375A}">
      <dgm:prSet/>
      <dgm:spPr/>
      <dgm:t>
        <a:bodyPr/>
        <a:lstStyle/>
        <a:p>
          <a:endParaRPr lang="en-US"/>
        </a:p>
      </dgm:t>
    </dgm:pt>
    <dgm:pt modelId="{5FBB1284-3A2A-4B53-8EB3-006442CF5B0B}" type="pres">
      <dgm:prSet presAssocID="{8725A872-1AF0-4676-9737-F5755126C57E}" presName="root" presStyleCnt="0">
        <dgm:presLayoutVars>
          <dgm:dir/>
          <dgm:resizeHandles val="exact"/>
        </dgm:presLayoutVars>
      </dgm:prSet>
      <dgm:spPr/>
    </dgm:pt>
    <dgm:pt modelId="{09FA6688-B043-40EB-BDE7-61617A37BD40}" type="pres">
      <dgm:prSet presAssocID="{7C29F55C-141B-4751-862E-E375779D2629}" presName="compNode" presStyleCnt="0"/>
      <dgm:spPr/>
    </dgm:pt>
    <dgm:pt modelId="{9A9EBF1C-8CE3-446A-8598-95ABBE0B5F79}" type="pres">
      <dgm:prSet presAssocID="{7C29F55C-141B-4751-862E-E375779D2629}" presName="bgRect" presStyleLbl="bgShp" presStyleIdx="0" presStyleCnt="4"/>
      <dgm:spPr/>
    </dgm:pt>
    <dgm:pt modelId="{DD0D42D7-C55A-4155-84DF-724EDE92A767}" type="pres">
      <dgm:prSet presAssocID="{7C29F55C-141B-4751-862E-E375779D2629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D6804643-45C6-40DA-A948-2F0B4E3F40F1}" type="pres">
      <dgm:prSet presAssocID="{7C29F55C-141B-4751-862E-E375779D2629}" presName="spaceRect" presStyleCnt="0"/>
      <dgm:spPr/>
    </dgm:pt>
    <dgm:pt modelId="{4A223991-7492-4C3D-9AA8-5A32F7F47BCE}" type="pres">
      <dgm:prSet presAssocID="{7C29F55C-141B-4751-862E-E375779D2629}" presName="parTx" presStyleLbl="revTx" presStyleIdx="0" presStyleCnt="4">
        <dgm:presLayoutVars>
          <dgm:chMax val="0"/>
          <dgm:chPref val="0"/>
        </dgm:presLayoutVars>
      </dgm:prSet>
      <dgm:spPr/>
    </dgm:pt>
    <dgm:pt modelId="{A2D8A03A-3DFB-48C5-8FDC-5CB691F325A9}" type="pres">
      <dgm:prSet presAssocID="{153F01E7-5B5E-465A-B273-7EA97349B930}" presName="sibTrans" presStyleCnt="0"/>
      <dgm:spPr/>
    </dgm:pt>
    <dgm:pt modelId="{5CAD5A64-B1EB-493C-8402-EFE77A501538}" type="pres">
      <dgm:prSet presAssocID="{5DC2D92C-CEBE-4668-8154-B2F995F058B8}" presName="compNode" presStyleCnt="0"/>
      <dgm:spPr/>
    </dgm:pt>
    <dgm:pt modelId="{30DDAE16-A759-4F5C-997F-124EF4EA0831}" type="pres">
      <dgm:prSet presAssocID="{5DC2D92C-CEBE-4668-8154-B2F995F058B8}" presName="bgRect" presStyleLbl="bgShp" presStyleIdx="1" presStyleCnt="4"/>
      <dgm:spPr/>
    </dgm:pt>
    <dgm:pt modelId="{B7985D57-0109-45F4-86A5-C97A38DDCD42}" type="pres">
      <dgm:prSet presAssocID="{5DC2D92C-CEBE-4668-8154-B2F995F058B8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CC7449A3-A3A9-41A9-9029-719B654C1F74}" type="pres">
      <dgm:prSet presAssocID="{5DC2D92C-CEBE-4668-8154-B2F995F058B8}" presName="spaceRect" presStyleCnt="0"/>
      <dgm:spPr/>
    </dgm:pt>
    <dgm:pt modelId="{202626CF-5061-4C52-BD11-3667AA717A5B}" type="pres">
      <dgm:prSet presAssocID="{5DC2D92C-CEBE-4668-8154-B2F995F058B8}" presName="parTx" presStyleLbl="revTx" presStyleIdx="1" presStyleCnt="4">
        <dgm:presLayoutVars>
          <dgm:chMax val="0"/>
          <dgm:chPref val="0"/>
        </dgm:presLayoutVars>
      </dgm:prSet>
      <dgm:spPr/>
    </dgm:pt>
    <dgm:pt modelId="{51C40E9E-E667-400B-9E0D-9D7A27438C99}" type="pres">
      <dgm:prSet presAssocID="{3BCD500C-A3E4-49EA-88D0-E36DD76DF618}" presName="sibTrans" presStyleCnt="0"/>
      <dgm:spPr/>
    </dgm:pt>
    <dgm:pt modelId="{D61EC080-F494-4ACE-93F6-A41A2C019D4A}" type="pres">
      <dgm:prSet presAssocID="{457BBB1F-3B33-4436-B33F-94A5C201084F}" presName="compNode" presStyleCnt="0"/>
      <dgm:spPr/>
    </dgm:pt>
    <dgm:pt modelId="{F15C91CE-1E97-4451-BDC0-3E590C3D1269}" type="pres">
      <dgm:prSet presAssocID="{457BBB1F-3B33-4436-B33F-94A5C201084F}" presName="bgRect" presStyleLbl="bgShp" presStyleIdx="2" presStyleCnt="4"/>
      <dgm:spPr/>
    </dgm:pt>
    <dgm:pt modelId="{9C7711C4-37A7-4E40-9784-2AEDF41523AF}" type="pres">
      <dgm:prSet presAssocID="{457BBB1F-3B33-4436-B33F-94A5C201084F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9185B579-0DEE-43AB-B2E0-03DB6A42EB7B}" type="pres">
      <dgm:prSet presAssocID="{457BBB1F-3B33-4436-B33F-94A5C201084F}" presName="spaceRect" presStyleCnt="0"/>
      <dgm:spPr/>
    </dgm:pt>
    <dgm:pt modelId="{063F4158-DF68-407E-B3D3-39A39CFFFCB6}" type="pres">
      <dgm:prSet presAssocID="{457BBB1F-3B33-4436-B33F-94A5C201084F}" presName="parTx" presStyleLbl="revTx" presStyleIdx="2" presStyleCnt="4">
        <dgm:presLayoutVars>
          <dgm:chMax val="0"/>
          <dgm:chPref val="0"/>
        </dgm:presLayoutVars>
      </dgm:prSet>
      <dgm:spPr/>
    </dgm:pt>
    <dgm:pt modelId="{7DCD3F96-C92C-4ECB-AF7F-2F014AF5B1CA}" type="pres">
      <dgm:prSet presAssocID="{168B7580-18B4-4CB0-AEA1-A548BE6D47B2}" presName="sibTrans" presStyleCnt="0"/>
      <dgm:spPr/>
    </dgm:pt>
    <dgm:pt modelId="{387694BB-7450-4D26-81D7-7E2716BD921A}" type="pres">
      <dgm:prSet presAssocID="{ADC7181F-59BA-4496-B1CA-F392A38432F2}" presName="compNode" presStyleCnt="0"/>
      <dgm:spPr/>
    </dgm:pt>
    <dgm:pt modelId="{27141A13-27DD-4353-9DAF-E692167F3DFC}" type="pres">
      <dgm:prSet presAssocID="{ADC7181F-59BA-4496-B1CA-F392A38432F2}" presName="bgRect" presStyleLbl="bgShp" presStyleIdx="3" presStyleCnt="4"/>
      <dgm:spPr/>
    </dgm:pt>
    <dgm:pt modelId="{A2D14D52-7603-4E76-AA27-D378DAEAE93E}" type="pres">
      <dgm:prSet presAssocID="{ADC7181F-59BA-4496-B1CA-F392A38432F2}" presName="iconRect" presStyleLbl="node1" presStyleIdx="3" presStyleCnt="4"/>
      <dgm:spPr>
        <a:blipFill rotWithShape="1">
          <a:blip xmlns:r="http://schemas.openxmlformats.org/officeDocument/2006/relationships" r:embed="rId7"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e"/>
        </a:ext>
      </dgm:extLst>
    </dgm:pt>
    <dgm:pt modelId="{F1D1BE07-FE3F-41F7-A4C9-4C85679BB514}" type="pres">
      <dgm:prSet presAssocID="{ADC7181F-59BA-4496-B1CA-F392A38432F2}" presName="spaceRect" presStyleCnt="0"/>
      <dgm:spPr/>
    </dgm:pt>
    <dgm:pt modelId="{01C22F8C-13DA-4D52-9A3B-62C94DA653BE}" type="pres">
      <dgm:prSet presAssocID="{ADC7181F-59BA-4496-B1CA-F392A38432F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8B14902-2A4D-481A-B118-26A9D0089B81}" type="presOf" srcId="{457BBB1F-3B33-4436-B33F-94A5C201084F}" destId="{063F4158-DF68-407E-B3D3-39A39CFFFCB6}" srcOrd="0" destOrd="0" presId="urn:microsoft.com/office/officeart/2018/2/layout/IconVerticalSolidList"/>
    <dgm:cxn modelId="{771B9B11-2042-4330-9D14-A7073484817D}" type="presOf" srcId="{8725A872-1AF0-4676-9737-F5755126C57E}" destId="{5FBB1284-3A2A-4B53-8EB3-006442CF5B0B}" srcOrd="0" destOrd="0" presId="urn:microsoft.com/office/officeart/2018/2/layout/IconVerticalSolidList"/>
    <dgm:cxn modelId="{4845CF23-275B-4EB8-ADE6-2F99922D541A}" type="presOf" srcId="{7C29F55C-141B-4751-862E-E375779D2629}" destId="{4A223991-7492-4C3D-9AA8-5A32F7F47BCE}" srcOrd="0" destOrd="0" presId="urn:microsoft.com/office/officeart/2018/2/layout/IconVerticalSolidList"/>
    <dgm:cxn modelId="{2866D152-30CF-447B-8422-1BE0D799D969}" type="presOf" srcId="{5DC2D92C-CEBE-4668-8154-B2F995F058B8}" destId="{202626CF-5061-4C52-BD11-3667AA717A5B}" srcOrd="0" destOrd="0" presId="urn:microsoft.com/office/officeart/2018/2/layout/IconVerticalSolidList"/>
    <dgm:cxn modelId="{EAFBE579-C2F8-4C83-BFE6-A3AB26C8D63D}" srcId="{8725A872-1AF0-4676-9737-F5755126C57E}" destId="{7C29F55C-141B-4751-862E-E375779D2629}" srcOrd="0" destOrd="0" parTransId="{FDCBEC92-546F-43A9-B85D-9B908DD74317}" sibTransId="{153F01E7-5B5E-465A-B273-7EA97349B930}"/>
    <dgm:cxn modelId="{85B5CF7A-3B41-4309-AF62-DE608B37FD46}" srcId="{8725A872-1AF0-4676-9737-F5755126C57E}" destId="{5DC2D92C-CEBE-4668-8154-B2F995F058B8}" srcOrd="1" destOrd="0" parTransId="{A7646CDF-0577-4C72-B2E5-2ECAA17CC131}" sibTransId="{3BCD500C-A3E4-49EA-88D0-E36DD76DF618}"/>
    <dgm:cxn modelId="{64ABC488-695B-4B45-9DC9-10A0B84B375A}" srcId="{8725A872-1AF0-4676-9737-F5755126C57E}" destId="{ADC7181F-59BA-4496-B1CA-F392A38432F2}" srcOrd="3" destOrd="0" parTransId="{742DC25C-3DF3-41B7-81AD-3D1ACA72780F}" sibTransId="{6B8DE43D-FA81-4800-81AA-F85A7442D890}"/>
    <dgm:cxn modelId="{BF064498-B477-4FDE-92A4-1379C8D4D6DD}" type="presOf" srcId="{ADC7181F-59BA-4496-B1CA-F392A38432F2}" destId="{01C22F8C-13DA-4D52-9A3B-62C94DA653BE}" srcOrd="0" destOrd="0" presId="urn:microsoft.com/office/officeart/2018/2/layout/IconVerticalSolidList"/>
    <dgm:cxn modelId="{3BA903CE-BCED-4AD0-A746-41D4C42B1768}" srcId="{8725A872-1AF0-4676-9737-F5755126C57E}" destId="{457BBB1F-3B33-4436-B33F-94A5C201084F}" srcOrd="2" destOrd="0" parTransId="{A51322C9-13E7-4033-8938-742367F008CD}" sibTransId="{168B7580-18B4-4CB0-AEA1-A548BE6D47B2}"/>
    <dgm:cxn modelId="{63936368-D7B9-4ED7-96A6-9CB926AEED3A}" type="presParOf" srcId="{5FBB1284-3A2A-4B53-8EB3-006442CF5B0B}" destId="{09FA6688-B043-40EB-BDE7-61617A37BD40}" srcOrd="0" destOrd="0" presId="urn:microsoft.com/office/officeart/2018/2/layout/IconVerticalSolidList"/>
    <dgm:cxn modelId="{613DF82C-BD91-44E4-8DB3-CB2A6504F6D8}" type="presParOf" srcId="{09FA6688-B043-40EB-BDE7-61617A37BD40}" destId="{9A9EBF1C-8CE3-446A-8598-95ABBE0B5F79}" srcOrd="0" destOrd="0" presId="urn:microsoft.com/office/officeart/2018/2/layout/IconVerticalSolidList"/>
    <dgm:cxn modelId="{59976152-74E1-464D-A8B7-32C1675937F6}" type="presParOf" srcId="{09FA6688-B043-40EB-BDE7-61617A37BD40}" destId="{DD0D42D7-C55A-4155-84DF-724EDE92A767}" srcOrd="1" destOrd="0" presId="urn:microsoft.com/office/officeart/2018/2/layout/IconVerticalSolidList"/>
    <dgm:cxn modelId="{4328C6A7-50ED-4AD0-9936-FECF92F83D53}" type="presParOf" srcId="{09FA6688-B043-40EB-BDE7-61617A37BD40}" destId="{D6804643-45C6-40DA-A948-2F0B4E3F40F1}" srcOrd="2" destOrd="0" presId="urn:microsoft.com/office/officeart/2018/2/layout/IconVerticalSolidList"/>
    <dgm:cxn modelId="{EC12DF20-A52D-475C-A459-E2BCA94AF363}" type="presParOf" srcId="{09FA6688-B043-40EB-BDE7-61617A37BD40}" destId="{4A223991-7492-4C3D-9AA8-5A32F7F47BCE}" srcOrd="3" destOrd="0" presId="urn:microsoft.com/office/officeart/2018/2/layout/IconVerticalSolidList"/>
    <dgm:cxn modelId="{1D98D0E6-90D8-4DFB-B912-9969ED5C995C}" type="presParOf" srcId="{5FBB1284-3A2A-4B53-8EB3-006442CF5B0B}" destId="{A2D8A03A-3DFB-48C5-8FDC-5CB691F325A9}" srcOrd="1" destOrd="0" presId="urn:microsoft.com/office/officeart/2018/2/layout/IconVerticalSolidList"/>
    <dgm:cxn modelId="{90ED7BD6-8CA6-40AF-8021-F46AC853CB52}" type="presParOf" srcId="{5FBB1284-3A2A-4B53-8EB3-006442CF5B0B}" destId="{5CAD5A64-B1EB-493C-8402-EFE77A501538}" srcOrd="2" destOrd="0" presId="urn:microsoft.com/office/officeart/2018/2/layout/IconVerticalSolidList"/>
    <dgm:cxn modelId="{CB610DA3-E817-40AF-BC6B-03603B679437}" type="presParOf" srcId="{5CAD5A64-B1EB-493C-8402-EFE77A501538}" destId="{30DDAE16-A759-4F5C-997F-124EF4EA0831}" srcOrd="0" destOrd="0" presId="urn:microsoft.com/office/officeart/2018/2/layout/IconVerticalSolidList"/>
    <dgm:cxn modelId="{B1693AAB-5368-4C42-A822-67D714D0EF7A}" type="presParOf" srcId="{5CAD5A64-B1EB-493C-8402-EFE77A501538}" destId="{B7985D57-0109-45F4-86A5-C97A38DDCD42}" srcOrd="1" destOrd="0" presId="urn:microsoft.com/office/officeart/2018/2/layout/IconVerticalSolidList"/>
    <dgm:cxn modelId="{C2B7440D-0FA4-483F-9A64-0D5EC971E60B}" type="presParOf" srcId="{5CAD5A64-B1EB-493C-8402-EFE77A501538}" destId="{CC7449A3-A3A9-41A9-9029-719B654C1F74}" srcOrd="2" destOrd="0" presId="urn:microsoft.com/office/officeart/2018/2/layout/IconVerticalSolidList"/>
    <dgm:cxn modelId="{5B6DADE6-90B9-4C21-A921-56372FE6B634}" type="presParOf" srcId="{5CAD5A64-B1EB-493C-8402-EFE77A501538}" destId="{202626CF-5061-4C52-BD11-3667AA717A5B}" srcOrd="3" destOrd="0" presId="urn:microsoft.com/office/officeart/2018/2/layout/IconVerticalSolidList"/>
    <dgm:cxn modelId="{4C214C91-9E4D-4294-921C-1D2A37B3567C}" type="presParOf" srcId="{5FBB1284-3A2A-4B53-8EB3-006442CF5B0B}" destId="{51C40E9E-E667-400B-9E0D-9D7A27438C99}" srcOrd="3" destOrd="0" presId="urn:microsoft.com/office/officeart/2018/2/layout/IconVerticalSolidList"/>
    <dgm:cxn modelId="{FA17961F-ADA9-441C-959E-E2BAE4F459AC}" type="presParOf" srcId="{5FBB1284-3A2A-4B53-8EB3-006442CF5B0B}" destId="{D61EC080-F494-4ACE-93F6-A41A2C019D4A}" srcOrd="4" destOrd="0" presId="urn:microsoft.com/office/officeart/2018/2/layout/IconVerticalSolidList"/>
    <dgm:cxn modelId="{D1AB144C-0DA7-4484-8946-7178634BA713}" type="presParOf" srcId="{D61EC080-F494-4ACE-93F6-A41A2C019D4A}" destId="{F15C91CE-1E97-4451-BDC0-3E590C3D1269}" srcOrd="0" destOrd="0" presId="urn:microsoft.com/office/officeart/2018/2/layout/IconVerticalSolidList"/>
    <dgm:cxn modelId="{A3AEE8F8-ACD2-4DCB-9270-6DF318A93B5A}" type="presParOf" srcId="{D61EC080-F494-4ACE-93F6-A41A2C019D4A}" destId="{9C7711C4-37A7-4E40-9784-2AEDF41523AF}" srcOrd="1" destOrd="0" presId="urn:microsoft.com/office/officeart/2018/2/layout/IconVerticalSolidList"/>
    <dgm:cxn modelId="{A429C5E9-9769-46EF-BB5B-B3CEB8322E9B}" type="presParOf" srcId="{D61EC080-F494-4ACE-93F6-A41A2C019D4A}" destId="{9185B579-0DEE-43AB-B2E0-03DB6A42EB7B}" srcOrd="2" destOrd="0" presId="urn:microsoft.com/office/officeart/2018/2/layout/IconVerticalSolidList"/>
    <dgm:cxn modelId="{FA368128-BC11-48E7-8303-66B4310D0448}" type="presParOf" srcId="{D61EC080-F494-4ACE-93F6-A41A2C019D4A}" destId="{063F4158-DF68-407E-B3D3-39A39CFFFCB6}" srcOrd="3" destOrd="0" presId="urn:microsoft.com/office/officeart/2018/2/layout/IconVerticalSolidList"/>
    <dgm:cxn modelId="{B5CF559B-3A6D-4584-8CDA-2B6BAA9E63E4}" type="presParOf" srcId="{5FBB1284-3A2A-4B53-8EB3-006442CF5B0B}" destId="{7DCD3F96-C92C-4ECB-AF7F-2F014AF5B1CA}" srcOrd="5" destOrd="0" presId="urn:microsoft.com/office/officeart/2018/2/layout/IconVerticalSolidList"/>
    <dgm:cxn modelId="{C9C970DB-C660-4AEF-AE01-8FEE68F8B220}" type="presParOf" srcId="{5FBB1284-3A2A-4B53-8EB3-006442CF5B0B}" destId="{387694BB-7450-4D26-81D7-7E2716BD921A}" srcOrd="6" destOrd="0" presId="urn:microsoft.com/office/officeart/2018/2/layout/IconVerticalSolidList"/>
    <dgm:cxn modelId="{22A0F1CF-64D3-4D14-ACB0-63E4CCEEB0A3}" type="presParOf" srcId="{387694BB-7450-4D26-81D7-7E2716BD921A}" destId="{27141A13-27DD-4353-9DAF-E692167F3DFC}" srcOrd="0" destOrd="0" presId="urn:microsoft.com/office/officeart/2018/2/layout/IconVerticalSolidList"/>
    <dgm:cxn modelId="{D23D3380-EEF0-4DF7-BFAB-7A497645C4BC}" type="presParOf" srcId="{387694BB-7450-4D26-81D7-7E2716BD921A}" destId="{A2D14D52-7603-4E76-AA27-D378DAEAE93E}" srcOrd="1" destOrd="0" presId="urn:microsoft.com/office/officeart/2018/2/layout/IconVerticalSolidList"/>
    <dgm:cxn modelId="{C739C245-7595-42FF-A0B8-7D4AC1A3443A}" type="presParOf" srcId="{387694BB-7450-4D26-81D7-7E2716BD921A}" destId="{F1D1BE07-FE3F-41F7-A4C9-4C85679BB514}" srcOrd="2" destOrd="0" presId="urn:microsoft.com/office/officeart/2018/2/layout/IconVerticalSolidList"/>
    <dgm:cxn modelId="{55615572-5CE3-4D3A-A59F-688A9D8D3C7E}" type="presParOf" srcId="{387694BB-7450-4D26-81D7-7E2716BD921A}" destId="{01C22F8C-13DA-4D52-9A3B-62C94DA653B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3157C9-4BF0-47EB-BFC1-FD82D2F19582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318204-1109-4472-893B-C699185B0B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badi" panose="020B0604020104020204" pitchFamily="34" charset="0"/>
            </a:rPr>
            <a:t>Oxfordshire spends c£70M on waste and environmental services</a:t>
          </a:r>
        </a:p>
      </dgm:t>
    </dgm:pt>
    <dgm:pt modelId="{7A42EAF0-C56D-4E45-87FF-4E86E8D5C679}" type="parTrans" cxnId="{99689484-1DB5-499E-B82C-3D8B3569E318}">
      <dgm:prSet/>
      <dgm:spPr/>
      <dgm:t>
        <a:bodyPr/>
        <a:lstStyle/>
        <a:p>
          <a:endParaRPr lang="en-US"/>
        </a:p>
      </dgm:t>
    </dgm:pt>
    <dgm:pt modelId="{6FD375E8-649D-40E7-A513-16281DC1C7F0}" type="sibTrans" cxnId="{99689484-1DB5-499E-B82C-3D8B3569E318}">
      <dgm:prSet/>
      <dgm:spPr/>
      <dgm:t>
        <a:bodyPr/>
        <a:lstStyle/>
        <a:p>
          <a:endParaRPr lang="en-US"/>
        </a:p>
      </dgm:t>
    </dgm:pt>
    <dgm:pt modelId="{86A24757-300C-43C3-A9D2-EDABD83002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badi" panose="020B0604020104020204" pitchFamily="34" charset="0"/>
            </a:rPr>
            <a:t>We generate circa c£20M </a:t>
          </a:r>
        </a:p>
      </dgm:t>
    </dgm:pt>
    <dgm:pt modelId="{670A0BE6-D1FB-42A3-87A2-BDB4BFAF6048}" type="parTrans" cxnId="{E8310E91-3914-4B4D-831B-86DFF8A505B9}">
      <dgm:prSet/>
      <dgm:spPr/>
      <dgm:t>
        <a:bodyPr/>
        <a:lstStyle/>
        <a:p>
          <a:endParaRPr lang="en-US"/>
        </a:p>
      </dgm:t>
    </dgm:pt>
    <dgm:pt modelId="{C76CFF9F-82E5-4BAC-9516-1670F28A5626}" type="sibTrans" cxnId="{E8310E91-3914-4B4D-831B-86DFF8A505B9}">
      <dgm:prSet/>
      <dgm:spPr/>
      <dgm:t>
        <a:bodyPr/>
        <a:lstStyle/>
        <a:p>
          <a:endParaRPr lang="en-US"/>
        </a:p>
      </dgm:t>
    </dgm:pt>
    <dgm:pt modelId="{411AA480-C31F-435A-8C69-1977CD07A9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badi" panose="020B0604020104020204" pitchFamily="34" charset="0"/>
            </a:rPr>
            <a:t>Oxfordshire District Council Costs above national average </a:t>
          </a:r>
        </a:p>
      </dgm:t>
    </dgm:pt>
    <dgm:pt modelId="{B21F1BB6-AA1E-40AD-8497-07FC77822DA6}" type="parTrans" cxnId="{779103E3-7A94-472E-B547-1F2F3235B311}">
      <dgm:prSet/>
      <dgm:spPr/>
      <dgm:t>
        <a:bodyPr/>
        <a:lstStyle/>
        <a:p>
          <a:endParaRPr lang="en-US"/>
        </a:p>
      </dgm:t>
    </dgm:pt>
    <dgm:pt modelId="{13888B91-5FE3-48B6-9069-064213F9BC2D}" type="sibTrans" cxnId="{779103E3-7A94-472E-B547-1F2F3235B311}">
      <dgm:prSet/>
      <dgm:spPr/>
      <dgm:t>
        <a:bodyPr/>
        <a:lstStyle/>
        <a:p>
          <a:endParaRPr lang="en-US"/>
        </a:p>
      </dgm:t>
    </dgm:pt>
    <dgm:pt modelId="{83D8ED68-763E-4E23-8796-84DB747FED0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Oxfordshire County Council below national average</a:t>
          </a:r>
          <a:endParaRPr lang="en-US" dirty="0">
            <a:latin typeface="Abadi" panose="020B0604020104020204" pitchFamily="34" charset="0"/>
          </a:endParaRPr>
        </a:p>
      </dgm:t>
    </dgm:pt>
    <dgm:pt modelId="{F92B2B19-1450-4E20-AD8E-47B144021DC3}" type="parTrans" cxnId="{050F20A9-3BA8-4B9A-B20D-500044AD93E2}">
      <dgm:prSet/>
      <dgm:spPr/>
      <dgm:t>
        <a:bodyPr/>
        <a:lstStyle/>
        <a:p>
          <a:endParaRPr lang="en-US"/>
        </a:p>
      </dgm:t>
    </dgm:pt>
    <dgm:pt modelId="{3B8FEE18-652D-45CF-805C-4F80D7DB9A2A}" type="sibTrans" cxnId="{050F20A9-3BA8-4B9A-B20D-500044AD93E2}">
      <dgm:prSet/>
      <dgm:spPr/>
      <dgm:t>
        <a:bodyPr/>
        <a:lstStyle/>
        <a:p>
          <a:endParaRPr lang="en-US"/>
        </a:p>
      </dgm:t>
    </dgm:pt>
    <dgm:pt modelId="{0C173DCB-437C-425A-85DF-F2EC454B8EF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badi" panose="020B0604020104020204" pitchFamily="34" charset="0"/>
            </a:rPr>
            <a:t>One of the top </a:t>
          </a:r>
          <a:r>
            <a:rPr lang="en-US" b="0" i="0" dirty="0">
              <a:latin typeface="Abadi" panose="020B0604020104020204" pitchFamily="34" charset="0"/>
            </a:rPr>
            <a:t>performing cities and counties in the UK, but now flatlining</a:t>
          </a:r>
          <a:endParaRPr lang="en-US" dirty="0">
            <a:latin typeface="Abadi" panose="020B0604020104020204" pitchFamily="34" charset="0"/>
          </a:endParaRPr>
        </a:p>
      </dgm:t>
    </dgm:pt>
    <dgm:pt modelId="{04BE18A6-E0C5-4EED-8366-E2DCC0456EFE}" type="sibTrans" cxnId="{6DA356AB-AB85-452B-ADF2-BBC271B00A1A}">
      <dgm:prSet/>
      <dgm:spPr/>
      <dgm:t>
        <a:bodyPr/>
        <a:lstStyle/>
        <a:p>
          <a:endParaRPr lang="en-US"/>
        </a:p>
      </dgm:t>
    </dgm:pt>
    <dgm:pt modelId="{12A35606-8872-4BF5-B09F-053C7D34B9CB}" type="parTrans" cxnId="{6DA356AB-AB85-452B-ADF2-BBC271B00A1A}">
      <dgm:prSet/>
      <dgm:spPr/>
      <dgm:t>
        <a:bodyPr/>
        <a:lstStyle/>
        <a:p>
          <a:endParaRPr lang="en-US"/>
        </a:p>
      </dgm:t>
    </dgm:pt>
    <dgm:pt modelId="{CD71CF86-D2C3-4FE7-BD8B-60EF9F29D633}" type="pres">
      <dgm:prSet presAssocID="{5C3157C9-4BF0-47EB-BFC1-FD82D2F19582}" presName="root" presStyleCnt="0">
        <dgm:presLayoutVars>
          <dgm:dir/>
          <dgm:resizeHandles val="exact"/>
        </dgm:presLayoutVars>
      </dgm:prSet>
      <dgm:spPr/>
    </dgm:pt>
    <dgm:pt modelId="{A575A7C7-9319-4001-8F19-0DE57DED5A13}" type="pres">
      <dgm:prSet presAssocID="{93318204-1109-4472-893B-C699185B0B77}" presName="compNode" presStyleCnt="0"/>
      <dgm:spPr/>
    </dgm:pt>
    <dgm:pt modelId="{CC4CE132-F3AE-4521-8121-03B9153A0951}" type="pres">
      <dgm:prSet presAssocID="{93318204-1109-4472-893B-C699185B0B77}" presName="bgRect" presStyleLbl="bgShp" presStyleIdx="0" presStyleCnt="5"/>
      <dgm:spPr/>
    </dgm:pt>
    <dgm:pt modelId="{AA2CC8A7-9E82-402D-BD88-A9D5AF26FEB3}" type="pres">
      <dgm:prSet presAssocID="{93318204-1109-4472-893B-C699185B0B77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5436C25C-C5F8-4D4D-AC3B-E6DA4D50396D}" type="pres">
      <dgm:prSet presAssocID="{93318204-1109-4472-893B-C699185B0B77}" presName="spaceRect" presStyleCnt="0"/>
      <dgm:spPr/>
    </dgm:pt>
    <dgm:pt modelId="{B8A42209-EA17-4C4B-9091-E645216239E0}" type="pres">
      <dgm:prSet presAssocID="{93318204-1109-4472-893B-C699185B0B77}" presName="parTx" presStyleLbl="revTx" presStyleIdx="0" presStyleCnt="5">
        <dgm:presLayoutVars>
          <dgm:chMax val="0"/>
          <dgm:chPref val="0"/>
        </dgm:presLayoutVars>
      </dgm:prSet>
      <dgm:spPr/>
    </dgm:pt>
    <dgm:pt modelId="{F4F2D438-01C7-4713-9148-ED813EC397DA}" type="pres">
      <dgm:prSet presAssocID="{6FD375E8-649D-40E7-A513-16281DC1C7F0}" presName="sibTrans" presStyleCnt="0"/>
      <dgm:spPr/>
    </dgm:pt>
    <dgm:pt modelId="{3141FB52-69D6-466D-8736-28A57663A37F}" type="pres">
      <dgm:prSet presAssocID="{86A24757-300C-43C3-A9D2-EDABD830022E}" presName="compNode" presStyleCnt="0"/>
      <dgm:spPr/>
    </dgm:pt>
    <dgm:pt modelId="{E87F0BCF-2DD3-4AF3-8FA2-390C08160248}" type="pres">
      <dgm:prSet presAssocID="{86A24757-300C-43C3-A9D2-EDABD830022E}" presName="bgRect" presStyleLbl="bgShp" presStyleIdx="1" presStyleCnt="5"/>
      <dgm:spPr/>
    </dgm:pt>
    <dgm:pt modelId="{B050552D-02D3-4DDE-8F90-799AE956DE1B}" type="pres">
      <dgm:prSet presAssocID="{86A24757-300C-43C3-A9D2-EDABD830022E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1E69142-52F6-4798-9255-FCF6E6E2AE18}" type="pres">
      <dgm:prSet presAssocID="{86A24757-300C-43C3-A9D2-EDABD830022E}" presName="spaceRect" presStyleCnt="0"/>
      <dgm:spPr/>
    </dgm:pt>
    <dgm:pt modelId="{82DF0501-2501-47B2-B600-C12D96EE2B5E}" type="pres">
      <dgm:prSet presAssocID="{86A24757-300C-43C3-A9D2-EDABD830022E}" presName="parTx" presStyleLbl="revTx" presStyleIdx="1" presStyleCnt="5">
        <dgm:presLayoutVars>
          <dgm:chMax val="0"/>
          <dgm:chPref val="0"/>
        </dgm:presLayoutVars>
      </dgm:prSet>
      <dgm:spPr/>
    </dgm:pt>
    <dgm:pt modelId="{2857DDF7-2503-4CA0-85C4-0ECAA0E8313E}" type="pres">
      <dgm:prSet presAssocID="{C76CFF9F-82E5-4BAC-9516-1670F28A5626}" presName="sibTrans" presStyleCnt="0"/>
      <dgm:spPr/>
    </dgm:pt>
    <dgm:pt modelId="{26717F57-5B46-4820-B017-1FC3DB95C842}" type="pres">
      <dgm:prSet presAssocID="{0C173DCB-437C-425A-85DF-F2EC454B8EF4}" presName="compNode" presStyleCnt="0"/>
      <dgm:spPr/>
    </dgm:pt>
    <dgm:pt modelId="{9287FE6E-5127-4026-B0FB-87BD4D88AEC6}" type="pres">
      <dgm:prSet presAssocID="{0C173DCB-437C-425A-85DF-F2EC454B8EF4}" presName="bgRect" presStyleLbl="bgShp" presStyleIdx="2" presStyleCnt="5" custLinFactY="25105" custLinFactNeighborX="32714" custLinFactNeighborY="100000"/>
      <dgm:spPr/>
    </dgm:pt>
    <dgm:pt modelId="{F98E2517-CC91-43B0-8C55-F5392D0AD65B}" type="pres">
      <dgm:prSet presAssocID="{0C173DCB-437C-425A-85DF-F2EC454B8EF4}" presName="iconRect" presStyleLbl="node1" presStyleIdx="2" presStyleCnt="5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D91C6D7E-5BEC-45E8-B5E1-34B4538FDA1A}" type="pres">
      <dgm:prSet presAssocID="{0C173DCB-437C-425A-85DF-F2EC454B8EF4}" presName="spaceRect" presStyleCnt="0"/>
      <dgm:spPr/>
    </dgm:pt>
    <dgm:pt modelId="{8406C562-37A7-4FEC-B244-8DB9044EF757}" type="pres">
      <dgm:prSet presAssocID="{0C173DCB-437C-425A-85DF-F2EC454B8EF4}" presName="parTx" presStyleLbl="revTx" presStyleIdx="2" presStyleCnt="5">
        <dgm:presLayoutVars>
          <dgm:chMax val="0"/>
          <dgm:chPref val="0"/>
        </dgm:presLayoutVars>
      </dgm:prSet>
      <dgm:spPr/>
    </dgm:pt>
    <dgm:pt modelId="{F4A34D52-39A4-49A5-91B5-49BEF175D497}" type="pres">
      <dgm:prSet presAssocID="{04BE18A6-E0C5-4EED-8366-E2DCC0456EFE}" presName="sibTrans" presStyleCnt="0"/>
      <dgm:spPr/>
    </dgm:pt>
    <dgm:pt modelId="{60616686-F8C2-46B1-AE2F-CB36F7A6C229}" type="pres">
      <dgm:prSet presAssocID="{411AA480-C31F-435A-8C69-1977CD07A972}" presName="compNode" presStyleCnt="0"/>
      <dgm:spPr/>
    </dgm:pt>
    <dgm:pt modelId="{ACC44D70-3E0C-4153-B307-24746B3C72DB}" type="pres">
      <dgm:prSet presAssocID="{411AA480-C31F-435A-8C69-1977CD07A972}" presName="bgRect" presStyleLbl="bgShp" presStyleIdx="3" presStyleCnt="5"/>
      <dgm:spPr/>
    </dgm:pt>
    <dgm:pt modelId="{4D118F30-E14B-44E3-ABDC-3463F18631D2}" type="pres">
      <dgm:prSet presAssocID="{411AA480-C31F-435A-8C69-1977CD07A972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828E37A5-B74C-4488-AA06-2C8438F414BF}" type="pres">
      <dgm:prSet presAssocID="{411AA480-C31F-435A-8C69-1977CD07A972}" presName="spaceRect" presStyleCnt="0"/>
      <dgm:spPr/>
    </dgm:pt>
    <dgm:pt modelId="{DAA35A7D-02D5-4441-8FD5-61BBBC6D5E74}" type="pres">
      <dgm:prSet presAssocID="{411AA480-C31F-435A-8C69-1977CD07A972}" presName="parTx" presStyleLbl="revTx" presStyleIdx="3" presStyleCnt="5">
        <dgm:presLayoutVars>
          <dgm:chMax val="0"/>
          <dgm:chPref val="0"/>
        </dgm:presLayoutVars>
      </dgm:prSet>
      <dgm:spPr/>
    </dgm:pt>
    <dgm:pt modelId="{C3B3C901-261F-4874-B2A6-4F5E70063E02}" type="pres">
      <dgm:prSet presAssocID="{13888B91-5FE3-48B6-9069-064213F9BC2D}" presName="sibTrans" presStyleCnt="0"/>
      <dgm:spPr/>
    </dgm:pt>
    <dgm:pt modelId="{D0778FFD-EC8E-4D8B-8884-22BDCE27E605}" type="pres">
      <dgm:prSet presAssocID="{83D8ED68-763E-4E23-8796-84DB747FED06}" presName="compNode" presStyleCnt="0"/>
      <dgm:spPr/>
    </dgm:pt>
    <dgm:pt modelId="{E371F465-3743-4645-B4F3-7C89F3F1502B}" type="pres">
      <dgm:prSet presAssocID="{83D8ED68-763E-4E23-8796-84DB747FED06}" presName="bgRect" presStyleLbl="bgShp" presStyleIdx="4" presStyleCnt="5"/>
      <dgm:spPr/>
    </dgm:pt>
    <dgm:pt modelId="{BF8B92A9-B533-4CA8-8B01-67709917D684}" type="pres">
      <dgm:prSet presAssocID="{83D8ED68-763E-4E23-8796-84DB747FED06}" presName="iconRect" presStyleLbl="node1" presStyleIdx="4" presStyleCnt="5"/>
      <dgm:spPr>
        <a:blipFill rotWithShape="1"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</dgm:pt>
    <dgm:pt modelId="{EBB41610-3560-4264-BC7E-99E994C27661}" type="pres">
      <dgm:prSet presAssocID="{83D8ED68-763E-4E23-8796-84DB747FED06}" presName="spaceRect" presStyleCnt="0"/>
      <dgm:spPr/>
    </dgm:pt>
    <dgm:pt modelId="{01F3A1FB-1C14-4BB9-84B2-FF06DFF14F76}" type="pres">
      <dgm:prSet presAssocID="{83D8ED68-763E-4E23-8796-84DB747FED0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ED1282D-26FD-4B8D-BEF9-20569B7CF2B4}" type="presOf" srcId="{83D8ED68-763E-4E23-8796-84DB747FED06}" destId="{01F3A1FB-1C14-4BB9-84B2-FF06DFF14F76}" srcOrd="0" destOrd="0" presId="urn:microsoft.com/office/officeart/2018/2/layout/IconVerticalSolidList"/>
    <dgm:cxn modelId="{A801EF76-2320-4973-A3A9-A77F421B5469}" type="presOf" srcId="{5C3157C9-4BF0-47EB-BFC1-FD82D2F19582}" destId="{CD71CF86-D2C3-4FE7-BD8B-60EF9F29D633}" srcOrd="0" destOrd="0" presId="urn:microsoft.com/office/officeart/2018/2/layout/IconVerticalSolidList"/>
    <dgm:cxn modelId="{99689484-1DB5-499E-B82C-3D8B3569E318}" srcId="{5C3157C9-4BF0-47EB-BFC1-FD82D2F19582}" destId="{93318204-1109-4472-893B-C699185B0B77}" srcOrd="0" destOrd="0" parTransId="{7A42EAF0-C56D-4E45-87FF-4E86E8D5C679}" sibTransId="{6FD375E8-649D-40E7-A513-16281DC1C7F0}"/>
    <dgm:cxn modelId="{E8310E91-3914-4B4D-831B-86DFF8A505B9}" srcId="{5C3157C9-4BF0-47EB-BFC1-FD82D2F19582}" destId="{86A24757-300C-43C3-A9D2-EDABD830022E}" srcOrd="1" destOrd="0" parTransId="{670A0BE6-D1FB-42A3-87A2-BDB4BFAF6048}" sibTransId="{C76CFF9F-82E5-4BAC-9516-1670F28A5626}"/>
    <dgm:cxn modelId="{18131699-14BA-4413-9EA0-16028C9C075B}" type="presOf" srcId="{86A24757-300C-43C3-A9D2-EDABD830022E}" destId="{82DF0501-2501-47B2-B600-C12D96EE2B5E}" srcOrd="0" destOrd="0" presId="urn:microsoft.com/office/officeart/2018/2/layout/IconVerticalSolidList"/>
    <dgm:cxn modelId="{0E04E2A2-7886-4DA8-8DCC-F79AD66F1976}" type="presOf" srcId="{0C173DCB-437C-425A-85DF-F2EC454B8EF4}" destId="{8406C562-37A7-4FEC-B244-8DB9044EF757}" srcOrd="0" destOrd="0" presId="urn:microsoft.com/office/officeart/2018/2/layout/IconVerticalSolidList"/>
    <dgm:cxn modelId="{050F20A9-3BA8-4B9A-B20D-500044AD93E2}" srcId="{5C3157C9-4BF0-47EB-BFC1-FD82D2F19582}" destId="{83D8ED68-763E-4E23-8796-84DB747FED06}" srcOrd="4" destOrd="0" parTransId="{F92B2B19-1450-4E20-AD8E-47B144021DC3}" sibTransId="{3B8FEE18-652D-45CF-805C-4F80D7DB9A2A}"/>
    <dgm:cxn modelId="{6DA356AB-AB85-452B-ADF2-BBC271B00A1A}" srcId="{5C3157C9-4BF0-47EB-BFC1-FD82D2F19582}" destId="{0C173DCB-437C-425A-85DF-F2EC454B8EF4}" srcOrd="2" destOrd="0" parTransId="{12A35606-8872-4BF5-B09F-053C7D34B9CB}" sibTransId="{04BE18A6-E0C5-4EED-8366-E2DCC0456EFE}"/>
    <dgm:cxn modelId="{779103E3-7A94-472E-B547-1F2F3235B311}" srcId="{5C3157C9-4BF0-47EB-BFC1-FD82D2F19582}" destId="{411AA480-C31F-435A-8C69-1977CD07A972}" srcOrd="3" destOrd="0" parTransId="{B21F1BB6-AA1E-40AD-8497-07FC77822DA6}" sibTransId="{13888B91-5FE3-48B6-9069-064213F9BC2D}"/>
    <dgm:cxn modelId="{49D7B1E3-26E6-4CD3-AA25-A67CF4648195}" type="presOf" srcId="{93318204-1109-4472-893B-C699185B0B77}" destId="{B8A42209-EA17-4C4B-9091-E645216239E0}" srcOrd="0" destOrd="0" presId="urn:microsoft.com/office/officeart/2018/2/layout/IconVerticalSolidList"/>
    <dgm:cxn modelId="{832940E5-F54D-4243-8DAD-E7154CBE2145}" type="presOf" srcId="{411AA480-C31F-435A-8C69-1977CD07A972}" destId="{DAA35A7D-02D5-4441-8FD5-61BBBC6D5E74}" srcOrd="0" destOrd="0" presId="urn:microsoft.com/office/officeart/2018/2/layout/IconVerticalSolidList"/>
    <dgm:cxn modelId="{1DC2F04F-2C6B-4E75-B6A1-53C4B4411932}" type="presParOf" srcId="{CD71CF86-D2C3-4FE7-BD8B-60EF9F29D633}" destId="{A575A7C7-9319-4001-8F19-0DE57DED5A13}" srcOrd="0" destOrd="0" presId="urn:microsoft.com/office/officeart/2018/2/layout/IconVerticalSolidList"/>
    <dgm:cxn modelId="{59ED3B5A-8332-4286-A1CC-A7A435C1AC52}" type="presParOf" srcId="{A575A7C7-9319-4001-8F19-0DE57DED5A13}" destId="{CC4CE132-F3AE-4521-8121-03B9153A0951}" srcOrd="0" destOrd="0" presId="urn:microsoft.com/office/officeart/2018/2/layout/IconVerticalSolidList"/>
    <dgm:cxn modelId="{E6A63714-5DFA-4663-BF48-A3AA10B58E4A}" type="presParOf" srcId="{A575A7C7-9319-4001-8F19-0DE57DED5A13}" destId="{AA2CC8A7-9E82-402D-BD88-A9D5AF26FEB3}" srcOrd="1" destOrd="0" presId="urn:microsoft.com/office/officeart/2018/2/layout/IconVerticalSolidList"/>
    <dgm:cxn modelId="{2940446F-1BC8-42B3-AA1D-02044D0C6F05}" type="presParOf" srcId="{A575A7C7-9319-4001-8F19-0DE57DED5A13}" destId="{5436C25C-C5F8-4D4D-AC3B-E6DA4D50396D}" srcOrd="2" destOrd="0" presId="urn:microsoft.com/office/officeart/2018/2/layout/IconVerticalSolidList"/>
    <dgm:cxn modelId="{E12FD71C-2EC9-47C2-B633-C2E6F8A940FB}" type="presParOf" srcId="{A575A7C7-9319-4001-8F19-0DE57DED5A13}" destId="{B8A42209-EA17-4C4B-9091-E645216239E0}" srcOrd="3" destOrd="0" presId="urn:microsoft.com/office/officeart/2018/2/layout/IconVerticalSolidList"/>
    <dgm:cxn modelId="{3A48562A-61B4-47FD-A5DF-B4266ECE95C0}" type="presParOf" srcId="{CD71CF86-D2C3-4FE7-BD8B-60EF9F29D633}" destId="{F4F2D438-01C7-4713-9148-ED813EC397DA}" srcOrd="1" destOrd="0" presId="urn:microsoft.com/office/officeart/2018/2/layout/IconVerticalSolidList"/>
    <dgm:cxn modelId="{86430A16-5FF6-4639-A51B-DCB0C65FC3D9}" type="presParOf" srcId="{CD71CF86-D2C3-4FE7-BD8B-60EF9F29D633}" destId="{3141FB52-69D6-466D-8736-28A57663A37F}" srcOrd="2" destOrd="0" presId="urn:microsoft.com/office/officeart/2018/2/layout/IconVerticalSolidList"/>
    <dgm:cxn modelId="{BC8E3925-05DA-4717-8D05-52C31E777EEE}" type="presParOf" srcId="{3141FB52-69D6-466D-8736-28A57663A37F}" destId="{E87F0BCF-2DD3-4AF3-8FA2-390C08160248}" srcOrd="0" destOrd="0" presId="urn:microsoft.com/office/officeart/2018/2/layout/IconVerticalSolidList"/>
    <dgm:cxn modelId="{1A11D211-E56D-4ED9-AAA1-EB72EC36DEF7}" type="presParOf" srcId="{3141FB52-69D6-466D-8736-28A57663A37F}" destId="{B050552D-02D3-4DDE-8F90-799AE956DE1B}" srcOrd="1" destOrd="0" presId="urn:microsoft.com/office/officeart/2018/2/layout/IconVerticalSolidList"/>
    <dgm:cxn modelId="{41DDE969-DAA6-42CD-B7EA-A527B17AB6B5}" type="presParOf" srcId="{3141FB52-69D6-466D-8736-28A57663A37F}" destId="{01E69142-52F6-4798-9255-FCF6E6E2AE18}" srcOrd="2" destOrd="0" presId="urn:microsoft.com/office/officeart/2018/2/layout/IconVerticalSolidList"/>
    <dgm:cxn modelId="{3F11D72C-E61B-4497-8834-6F65109AEA04}" type="presParOf" srcId="{3141FB52-69D6-466D-8736-28A57663A37F}" destId="{82DF0501-2501-47B2-B600-C12D96EE2B5E}" srcOrd="3" destOrd="0" presId="urn:microsoft.com/office/officeart/2018/2/layout/IconVerticalSolidList"/>
    <dgm:cxn modelId="{6C7FFEAB-A9B6-42CB-A077-FE6695298966}" type="presParOf" srcId="{CD71CF86-D2C3-4FE7-BD8B-60EF9F29D633}" destId="{2857DDF7-2503-4CA0-85C4-0ECAA0E8313E}" srcOrd="3" destOrd="0" presId="urn:microsoft.com/office/officeart/2018/2/layout/IconVerticalSolidList"/>
    <dgm:cxn modelId="{AB03C17E-F534-472E-967B-68727DE782AC}" type="presParOf" srcId="{CD71CF86-D2C3-4FE7-BD8B-60EF9F29D633}" destId="{26717F57-5B46-4820-B017-1FC3DB95C842}" srcOrd="4" destOrd="0" presId="urn:microsoft.com/office/officeart/2018/2/layout/IconVerticalSolidList"/>
    <dgm:cxn modelId="{D4C612C3-0F09-49B8-9D0D-74E380D5E766}" type="presParOf" srcId="{26717F57-5B46-4820-B017-1FC3DB95C842}" destId="{9287FE6E-5127-4026-B0FB-87BD4D88AEC6}" srcOrd="0" destOrd="0" presId="urn:microsoft.com/office/officeart/2018/2/layout/IconVerticalSolidList"/>
    <dgm:cxn modelId="{80DA930B-7861-4A3B-9BC5-61A51D835FA3}" type="presParOf" srcId="{26717F57-5B46-4820-B017-1FC3DB95C842}" destId="{F98E2517-CC91-43B0-8C55-F5392D0AD65B}" srcOrd="1" destOrd="0" presId="urn:microsoft.com/office/officeart/2018/2/layout/IconVerticalSolidList"/>
    <dgm:cxn modelId="{9162AA0E-2757-4AB3-8871-852A26598D06}" type="presParOf" srcId="{26717F57-5B46-4820-B017-1FC3DB95C842}" destId="{D91C6D7E-5BEC-45E8-B5E1-34B4538FDA1A}" srcOrd="2" destOrd="0" presId="urn:microsoft.com/office/officeart/2018/2/layout/IconVerticalSolidList"/>
    <dgm:cxn modelId="{C76C51DF-9B4D-423D-B2DF-40D2D5DB284A}" type="presParOf" srcId="{26717F57-5B46-4820-B017-1FC3DB95C842}" destId="{8406C562-37A7-4FEC-B244-8DB9044EF757}" srcOrd="3" destOrd="0" presId="urn:microsoft.com/office/officeart/2018/2/layout/IconVerticalSolidList"/>
    <dgm:cxn modelId="{155E8302-2BD8-40C5-A5F0-5DE2F38FE8F4}" type="presParOf" srcId="{CD71CF86-D2C3-4FE7-BD8B-60EF9F29D633}" destId="{F4A34D52-39A4-49A5-91B5-49BEF175D497}" srcOrd="5" destOrd="0" presId="urn:microsoft.com/office/officeart/2018/2/layout/IconVerticalSolidList"/>
    <dgm:cxn modelId="{5269EAC5-D51A-4660-95A4-42F325170CB4}" type="presParOf" srcId="{CD71CF86-D2C3-4FE7-BD8B-60EF9F29D633}" destId="{60616686-F8C2-46B1-AE2F-CB36F7A6C229}" srcOrd="6" destOrd="0" presId="urn:microsoft.com/office/officeart/2018/2/layout/IconVerticalSolidList"/>
    <dgm:cxn modelId="{95C7F2CC-E952-4D15-9427-A7B8A2D8C2DE}" type="presParOf" srcId="{60616686-F8C2-46B1-AE2F-CB36F7A6C229}" destId="{ACC44D70-3E0C-4153-B307-24746B3C72DB}" srcOrd="0" destOrd="0" presId="urn:microsoft.com/office/officeart/2018/2/layout/IconVerticalSolidList"/>
    <dgm:cxn modelId="{3530779B-EAF1-4812-BA5B-7F4C6B8679A9}" type="presParOf" srcId="{60616686-F8C2-46B1-AE2F-CB36F7A6C229}" destId="{4D118F30-E14B-44E3-ABDC-3463F18631D2}" srcOrd="1" destOrd="0" presId="urn:microsoft.com/office/officeart/2018/2/layout/IconVerticalSolidList"/>
    <dgm:cxn modelId="{F4B05E10-4CA6-4B08-8229-3E237B8845DF}" type="presParOf" srcId="{60616686-F8C2-46B1-AE2F-CB36F7A6C229}" destId="{828E37A5-B74C-4488-AA06-2C8438F414BF}" srcOrd="2" destOrd="0" presId="urn:microsoft.com/office/officeart/2018/2/layout/IconVerticalSolidList"/>
    <dgm:cxn modelId="{12A55E15-7D89-436B-9D2E-21E16420A292}" type="presParOf" srcId="{60616686-F8C2-46B1-AE2F-CB36F7A6C229}" destId="{DAA35A7D-02D5-4441-8FD5-61BBBC6D5E74}" srcOrd="3" destOrd="0" presId="urn:microsoft.com/office/officeart/2018/2/layout/IconVerticalSolidList"/>
    <dgm:cxn modelId="{31729E33-D43A-41C4-A5AA-24AC231A9643}" type="presParOf" srcId="{CD71CF86-D2C3-4FE7-BD8B-60EF9F29D633}" destId="{C3B3C901-261F-4874-B2A6-4F5E70063E02}" srcOrd="7" destOrd="0" presId="urn:microsoft.com/office/officeart/2018/2/layout/IconVerticalSolidList"/>
    <dgm:cxn modelId="{EA5A474C-4A51-4E2E-A2FC-A5404F16499E}" type="presParOf" srcId="{CD71CF86-D2C3-4FE7-BD8B-60EF9F29D633}" destId="{D0778FFD-EC8E-4D8B-8884-22BDCE27E605}" srcOrd="8" destOrd="0" presId="urn:microsoft.com/office/officeart/2018/2/layout/IconVerticalSolidList"/>
    <dgm:cxn modelId="{553C572E-732F-437C-AC19-5A3FB2637733}" type="presParOf" srcId="{D0778FFD-EC8E-4D8B-8884-22BDCE27E605}" destId="{E371F465-3743-4645-B4F3-7C89F3F1502B}" srcOrd="0" destOrd="0" presId="urn:microsoft.com/office/officeart/2018/2/layout/IconVerticalSolidList"/>
    <dgm:cxn modelId="{BC64BAD0-B0BC-4EE5-97E8-5303BABE832D}" type="presParOf" srcId="{D0778FFD-EC8E-4D8B-8884-22BDCE27E605}" destId="{BF8B92A9-B533-4CA8-8B01-67709917D684}" srcOrd="1" destOrd="0" presId="urn:microsoft.com/office/officeart/2018/2/layout/IconVerticalSolidList"/>
    <dgm:cxn modelId="{15B489C8-C54E-4D28-8174-79602ABE3F45}" type="presParOf" srcId="{D0778FFD-EC8E-4D8B-8884-22BDCE27E605}" destId="{EBB41610-3560-4264-BC7E-99E994C27661}" srcOrd="2" destOrd="0" presId="urn:microsoft.com/office/officeart/2018/2/layout/IconVerticalSolidList"/>
    <dgm:cxn modelId="{23C082C8-A966-461F-9A76-ADC09917D89A}" type="presParOf" srcId="{D0778FFD-EC8E-4D8B-8884-22BDCE27E605}" destId="{01F3A1FB-1C14-4BB9-84B2-FF06DFF14F7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04CE3D-5AC2-4C3C-A419-C6F6F548C1B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05A8E66-1BA0-49CE-BEED-2D431F1FA9B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We have already demonstrated to benefits of collaborating - on DMR procurement with WODC – c£500k saving</a:t>
          </a:r>
          <a:endParaRPr lang="en-US" dirty="0">
            <a:latin typeface="Abadi" panose="020B0604020104020204" pitchFamily="34" charset="0"/>
          </a:endParaRPr>
        </a:p>
      </dgm:t>
    </dgm:pt>
    <dgm:pt modelId="{60B6BF31-B5CA-4B22-BFCA-216F931329EF}" type="parTrans" cxnId="{BE5C2429-FFAA-454C-8716-63DB982EAD25}">
      <dgm:prSet/>
      <dgm:spPr/>
      <dgm:t>
        <a:bodyPr/>
        <a:lstStyle/>
        <a:p>
          <a:endParaRPr lang="en-US"/>
        </a:p>
      </dgm:t>
    </dgm:pt>
    <dgm:pt modelId="{05F6EC6D-021E-4DE8-B1CD-77B91701B5C1}" type="sibTrans" cxnId="{BE5C2429-FFAA-454C-8716-63DB982EAD25}">
      <dgm:prSet/>
      <dgm:spPr/>
      <dgm:t>
        <a:bodyPr/>
        <a:lstStyle/>
        <a:p>
          <a:endParaRPr lang="en-US"/>
        </a:p>
      </dgm:t>
    </dgm:pt>
    <dgm:pt modelId="{D7ADA1FD-B308-46FC-8031-E6DEBE4C116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There is an appetite to collaborate, building on ORWP and political climate ambitions</a:t>
          </a:r>
          <a:endParaRPr lang="en-US" dirty="0">
            <a:latin typeface="Abadi" panose="020B0604020104020204" pitchFamily="34" charset="0"/>
          </a:endParaRPr>
        </a:p>
      </dgm:t>
    </dgm:pt>
    <dgm:pt modelId="{40A126FB-89F5-4EAC-95B2-C0209BDC43A9}" type="parTrans" cxnId="{D1C581B0-3271-4BD3-9519-57C8CDF8AB31}">
      <dgm:prSet/>
      <dgm:spPr/>
      <dgm:t>
        <a:bodyPr/>
        <a:lstStyle/>
        <a:p>
          <a:endParaRPr lang="en-US"/>
        </a:p>
      </dgm:t>
    </dgm:pt>
    <dgm:pt modelId="{5AFF2FF9-09C2-443A-B703-5B0ABBA23D3D}" type="sibTrans" cxnId="{D1C581B0-3271-4BD3-9519-57C8CDF8AB31}">
      <dgm:prSet/>
      <dgm:spPr/>
      <dgm:t>
        <a:bodyPr/>
        <a:lstStyle/>
        <a:p>
          <a:endParaRPr lang="en-US"/>
        </a:p>
      </dgm:t>
    </dgm:pt>
    <dgm:pt modelId="{3DF709BB-8AA2-4A1C-9A1F-507F9E7E359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Between £1M &amp; £3M in efficiencies for City/CDC/WODC/County</a:t>
          </a:r>
          <a:endParaRPr lang="en-US" dirty="0">
            <a:latin typeface="Abadi" panose="020B0604020104020204" pitchFamily="34" charset="0"/>
          </a:endParaRPr>
        </a:p>
      </dgm:t>
    </dgm:pt>
    <dgm:pt modelId="{FFA10961-69B7-448F-AFCC-FB375297F8B8}" type="parTrans" cxnId="{A6F20594-C65C-4F91-97A7-445F536C7D02}">
      <dgm:prSet/>
      <dgm:spPr/>
      <dgm:t>
        <a:bodyPr/>
        <a:lstStyle/>
        <a:p>
          <a:endParaRPr lang="en-US"/>
        </a:p>
      </dgm:t>
    </dgm:pt>
    <dgm:pt modelId="{FCAB4F0D-3F78-42DB-BF62-9946EDBF9EAE}" type="sibTrans" cxnId="{A6F20594-C65C-4F91-97A7-445F536C7D02}">
      <dgm:prSet/>
      <dgm:spPr/>
      <dgm:t>
        <a:bodyPr/>
        <a:lstStyle/>
        <a:p>
          <a:endParaRPr lang="en-US"/>
        </a:p>
      </dgm:t>
    </dgm:pt>
    <dgm:pt modelId="{34AAE768-BA42-4EBE-B213-936B5593B9F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Programme agreed to develop full Business Case for joint operations + roadmap of S/M/L projects to deliver efficiencies</a:t>
          </a:r>
          <a:endParaRPr lang="en-US" dirty="0">
            <a:latin typeface="Abadi" panose="020B0604020104020204" pitchFamily="34" charset="0"/>
          </a:endParaRPr>
        </a:p>
      </dgm:t>
    </dgm:pt>
    <dgm:pt modelId="{A8FFD89A-1EA5-4572-A45D-3B623353DF92}" type="parTrans" cxnId="{8A35A226-2014-4DD8-B67E-A81E9F0FDFE5}">
      <dgm:prSet/>
      <dgm:spPr/>
      <dgm:t>
        <a:bodyPr/>
        <a:lstStyle/>
        <a:p>
          <a:endParaRPr lang="en-US"/>
        </a:p>
      </dgm:t>
    </dgm:pt>
    <dgm:pt modelId="{A757454D-3D79-4E26-B0C3-7D2DF97A502D}" type="sibTrans" cxnId="{8A35A226-2014-4DD8-B67E-A81E9F0FDFE5}">
      <dgm:prSet/>
      <dgm:spPr/>
      <dgm:t>
        <a:bodyPr/>
        <a:lstStyle/>
        <a:p>
          <a:endParaRPr lang="en-US"/>
        </a:p>
      </dgm:t>
    </dgm:pt>
    <dgm:pt modelId="{A4202C99-0F50-4C9D-AA60-93292B7C683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ODS also developing commercial waste offering in partnership with CDC and WODC</a:t>
          </a:r>
          <a:endParaRPr lang="en-US" dirty="0">
            <a:latin typeface="Abadi" panose="020B0604020104020204" pitchFamily="34" charset="0"/>
          </a:endParaRPr>
        </a:p>
      </dgm:t>
    </dgm:pt>
    <dgm:pt modelId="{4E7278AA-3F75-4F2A-BBAA-FBBC2AF34D2C}" type="parTrans" cxnId="{207FE6A3-38C7-4B21-8A13-093AF60AEA9E}">
      <dgm:prSet/>
      <dgm:spPr/>
      <dgm:t>
        <a:bodyPr/>
        <a:lstStyle/>
        <a:p>
          <a:endParaRPr lang="en-US"/>
        </a:p>
      </dgm:t>
    </dgm:pt>
    <dgm:pt modelId="{3B16EE4B-53A0-454C-8112-CA281A49D1FA}" type="sibTrans" cxnId="{207FE6A3-38C7-4B21-8A13-093AF60AEA9E}">
      <dgm:prSet/>
      <dgm:spPr/>
      <dgm:t>
        <a:bodyPr/>
        <a:lstStyle/>
        <a:p>
          <a:endParaRPr lang="en-US"/>
        </a:p>
      </dgm:t>
    </dgm:pt>
    <dgm:pt modelId="{27D6781F-DFEB-4B65-82BB-4B3DBAB4428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Simpler Recycling assessment being undertaken by ORWP – potential opportunity to move to 3 weekly residual/fortnightly recycling/weekly </a:t>
          </a:r>
          <a:r>
            <a:rPr lang="en-GB" dirty="0" err="1">
              <a:latin typeface="Abadi" panose="020B0604020104020204" pitchFamily="34" charset="0"/>
            </a:rPr>
            <a:t>foodwaste</a:t>
          </a:r>
          <a:r>
            <a:rPr lang="en-GB" dirty="0">
              <a:latin typeface="Abadi" panose="020B0604020104020204" pitchFamily="34" charset="0"/>
            </a:rPr>
            <a:t> collections – known as 321</a:t>
          </a:r>
          <a:endParaRPr lang="en-US" dirty="0">
            <a:latin typeface="Abadi" panose="020B0604020104020204" pitchFamily="34" charset="0"/>
          </a:endParaRPr>
        </a:p>
      </dgm:t>
    </dgm:pt>
    <dgm:pt modelId="{63E9ED60-4D33-4C48-BB69-79B26E6D4B63}" type="parTrans" cxnId="{0D0DC582-C5B6-460C-B00E-4063DCA145E7}">
      <dgm:prSet/>
      <dgm:spPr/>
      <dgm:t>
        <a:bodyPr/>
        <a:lstStyle/>
        <a:p>
          <a:endParaRPr lang="en-US"/>
        </a:p>
      </dgm:t>
    </dgm:pt>
    <dgm:pt modelId="{35F673D5-6AFA-40B3-8621-D2C02C4EDB2F}" type="sibTrans" cxnId="{0D0DC582-C5B6-460C-B00E-4063DCA145E7}">
      <dgm:prSet/>
      <dgm:spPr/>
      <dgm:t>
        <a:bodyPr/>
        <a:lstStyle/>
        <a:p>
          <a:endParaRPr lang="en-US"/>
        </a:p>
      </dgm:t>
    </dgm:pt>
    <dgm:pt modelId="{9A55B914-DE9C-4CB8-BE63-A7DB478D1EC4}" type="pres">
      <dgm:prSet presAssocID="{1904CE3D-5AC2-4C3C-A419-C6F6F548C1BA}" presName="root" presStyleCnt="0">
        <dgm:presLayoutVars>
          <dgm:dir/>
          <dgm:resizeHandles val="exact"/>
        </dgm:presLayoutVars>
      </dgm:prSet>
      <dgm:spPr/>
    </dgm:pt>
    <dgm:pt modelId="{A982D104-6B9D-4338-AF30-D3F374EAF597}" type="pres">
      <dgm:prSet presAssocID="{C05A8E66-1BA0-49CE-BEED-2D431F1FA9B3}" presName="compNode" presStyleCnt="0"/>
      <dgm:spPr/>
    </dgm:pt>
    <dgm:pt modelId="{15FC4625-A5D1-4444-9B35-B0F0A5DDABBD}" type="pres">
      <dgm:prSet presAssocID="{C05A8E66-1BA0-49CE-BEED-2D431F1FA9B3}" presName="bgRect" presStyleLbl="bgShp" presStyleIdx="0" presStyleCnt="6"/>
      <dgm:spPr/>
    </dgm:pt>
    <dgm:pt modelId="{30AB39C8-1641-4E4A-AD2C-BDE7B328A580}" type="pres">
      <dgm:prSet presAssocID="{C05A8E66-1BA0-49CE-BEED-2D431F1FA9B3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C1D8FE5-8449-4FEB-96C9-C054DE40920B}" type="pres">
      <dgm:prSet presAssocID="{C05A8E66-1BA0-49CE-BEED-2D431F1FA9B3}" presName="spaceRect" presStyleCnt="0"/>
      <dgm:spPr/>
    </dgm:pt>
    <dgm:pt modelId="{85474D5E-9801-4784-88AD-171172DB9D7B}" type="pres">
      <dgm:prSet presAssocID="{C05A8E66-1BA0-49CE-BEED-2D431F1FA9B3}" presName="parTx" presStyleLbl="revTx" presStyleIdx="0" presStyleCnt="6">
        <dgm:presLayoutVars>
          <dgm:chMax val="0"/>
          <dgm:chPref val="0"/>
        </dgm:presLayoutVars>
      </dgm:prSet>
      <dgm:spPr/>
    </dgm:pt>
    <dgm:pt modelId="{341820FA-CBDB-4C81-93AE-2D52CEB07146}" type="pres">
      <dgm:prSet presAssocID="{05F6EC6D-021E-4DE8-B1CD-77B91701B5C1}" presName="sibTrans" presStyleCnt="0"/>
      <dgm:spPr/>
    </dgm:pt>
    <dgm:pt modelId="{0C409786-A51D-4A1B-AA81-A11FC4135B0B}" type="pres">
      <dgm:prSet presAssocID="{D7ADA1FD-B308-46FC-8031-E6DEBE4C1164}" presName="compNode" presStyleCnt="0"/>
      <dgm:spPr/>
    </dgm:pt>
    <dgm:pt modelId="{0DDDC81F-B3FD-4CF1-8ACD-D7514183A407}" type="pres">
      <dgm:prSet presAssocID="{D7ADA1FD-B308-46FC-8031-E6DEBE4C1164}" presName="bgRect" presStyleLbl="bgShp" presStyleIdx="1" presStyleCnt="6" custScaleY="133713"/>
      <dgm:spPr/>
    </dgm:pt>
    <dgm:pt modelId="{0E0B7244-695A-4D69-A45B-E004BD35E3F4}" type="pres">
      <dgm:prSet presAssocID="{D7ADA1FD-B308-46FC-8031-E6DEBE4C1164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E4A79D51-90C9-41AC-940A-362D11AEB022}" type="pres">
      <dgm:prSet presAssocID="{D7ADA1FD-B308-46FC-8031-E6DEBE4C1164}" presName="spaceRect" presStyleCnt="0"/>
      <dgm:spPr/>
    </dgm:pt>
    <dgm:pt modelId="{F5F1DCF0-FCD0-4A61-B20B-0090016016C5}" type="pres">
      <dgm:prSet presAssocID="{D7ADA1FD-B308-46FC-8031-E6DEBE4C1164}" presName="parTx" presStyleLbl="revTx" presStyleIdx="1" presStyleCnt="6">
        <dgm:presLayoutVars>
          <dgm:chMax val="0"/>
          <dgm:chPref val="0"/>
        </dgm:presLayoutVars>
      </dgm:prSet>
      <dgm:spPr/>
    </dgm:pt>
    <dgm:pt modelId="{20B08CCB-FD2E-47A0-A250-915FB26FA5BB}" type="pres">
      <dgm:prSet presAssocID="{5AFF2FF9-09C2-443A-B703-5B0ABBA23D3D}" presName="sibTrans" presStyleCnt="0"/>
      <dgm:spPr/>
    </dgm:pt>
    <dgm:pt modelId="{A3F0AEF7-87A5-405B-8EEF-F6188D63562B}" type="pres">
      <dgm:prSet presAssocID="{3DF709BB-8AA2-4A1C-9A1F-507F9E7E359D}" presName="compNode" presStyleCnt="0"/>
      <dgm:spPr/>
    </dgm:pt>
    <dgm:pt modelId="{D36F6F28-1A3E-4878-AC06-E0DB03FC37BB}" type="pres">
      <dgm:prSet presAssocID="{3DF709BB-8AA2-4A1C-9A1F-507F9E7E359D}" presName="bgRect" presStyleLbl="bgShp" presStyleIdx="2" presStyleCnt="6" custScaleY="127448"/>
      <dgm:spPr/>
    </dgm:pt>
    <dgm:pt modelId="{EAE0EBC1-602E-4708-AABB-9646070AF3D9}" type="pres">
      <dgm:prSet presAssocID="{3DF709BB-8AA2-4A1C-9A1F-507F9E7E359D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A2A2D3CE-1930-4351-933C-F44D10EE87C0}" type="pres">
      <dgm:prSet presAssocID="{3DF709BB-8AA2-4A1C-9A1F-507F9E7E359D}" presName="spaceRect" presStyleCnt="0"/>
      <dgm:spPr/>
    </dgm:pt>
    <dgm:pt modelId="{E0924C51-A98A-4A65-898B-AB2D435F6C63}" type="pres">
      <dgm:prSet presAssocID="{3DF709BB-8AA2-4A1C-9A1F-507F9E7E359D}" presName="parTx" presStyleLbl="revTx" presStyleIdx="2" presStyleCnt="6">
        <dgm:presLayoutVars>
          <dgm:chMax val="0"/>
          <dgm:chPref val="0"/>
        </dgm:presLayoutVars>
      </dgm:prSet>
      <dgm:spPr/>
    </dgm:pt>
    <dgm:pt modelId="{0FC0A8DA-E0C0-4BFF-83BC-E11E90635297}" type="pres">
      <dgm:prSet presAssocID="{FCAB4F0D-3F78-42DB-BF62-9946EDBF9EAE}" presName="sibTrans" presStyleCnt="0"/>
      <dgm:spPr/>
    </dgm:pt>
    <dgm:pt modelId="{02781645-1E24-4676-BA95-1F2B446D68B6}" type="pres">
      <dgm:prSet presAssocID="{34AAE768-BA42-4EBE-B213-936B5593B9F9}" presName="compNode" presStyleCnt="0"/>
      <dgm:spPr/>
    </dgm:pt>
    <dgm:pt modelId="{A345B65D-7F3C-47A1-BED9-598E9D5373D7}" type="pres">
      <dgm:prSet presAssocID="{34AAE768-BA42-4EBE-B213-936B5593B9F9}" presName="bgRect" presStyleLbl="bgShp" presStyleIdx="3" presStyleCnt="6" custScaleY="147243"/>
      <dgm:spPr/>
    </dgm:pt>
    <dgm:pt modelId="{C9C2339B-FD48-4D5E-89A1-C78E1E3232BC}" type="pres">
      <dgm:prSet presAssocID="{34AAE768-BA42-4EBE-B213-936B5593B9F9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85FE073-711E-4A20-BAC2-684D870268A9}" type="pres">
      <dgm:prSet presAssocID="{34AAE768-BA42-4EBE-B213-936B5593B9F9}" presName="spaceRect" presStyleCnt="0"/>
      <dgm:spPr/>
    </dgm:pt>
    <dgm:pt modelId="{995035AF-186F-4CCF-8C14-DAD894E7145F}" type="pres">
      <dgm:prSet presAssocID="{34AAE768-BA42-4EBE-B213-936B5593B9F9}" presName="parTx" presStyleLbl="revTx" presStyleIdx="3" presStyleCnt="6" custScaleY="115783">
        <dgm:presLayoutVars>
          <dgm:chMax val="0"/>
          <dgm:chPref val="0"/>
        </dgm:presLayoutVars>
      </dgm:prSet>
      <dgm:spPr/>
    </dgm:pt>
    <dgm:pt modelId="{341A4E2C-9583-44A9-8EE6-9CC32B93A630}" type="pres">
      <dgm:prSet presAssocID="{A757454D-3D79-4E26-B0C3-7D2DF97A502D}" presName="sibTrans" presStyleCnt="0"/>
      <dgm:spPr/>
    </dgm:pt>
    <dgm:pt modelId="{CBC36512-2565-489A-834B-36021A0E3B8D}" type="pres">
      <dgm:prSet presAssocID="{A4202C99-0F50-4C9D-AA60-93292B7C683A}" presName="compNode" presStyleCnt="0"/>
      <dgm:spPr/>
    </dgm:pt>
    <dgm:pt modelId="{FD2DB76E-B0D3-4790-A129-5383DD48ABED}" type="pres">
      <dgm:prSet presAssocID="{A4202C99-0F50-4C9D-AA60-93292B7C683A}" presName="bgRect" presStyleLbl="bgShp" presStyleIdx="4" presStyleCnt="6" custScaleY="147800"/>
      <dgm:spPr/>
    </dgm:pt>
    <dgm:pt modelId="{94A2CDA1-5EDF-4CDE-B9DB-510F7E582599}" type="pres">
      <dgm:prSet presAssocID="{A4202C99-0F50-4C9D-AA60-93292B7C683A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45617C46-1BD5-477E-A019-51D2A3F523BC}" type="pres">
      <dgm:prSet presAssocID="{A4202C99-0F50-4C9D-AA60-93292B7C683A}" presName="spaceRect" presStyleCnt="0"/>
      <dgm:spPr/>
    </dgm:pt>
    <dgm:pt modelId="{46C3CDAB-F436-40C4-BD77-CE4EC27E8237}" type="pres">
      <dgm:prSet presAssocID="{A4202C99-0F50-4C9D-AA60-93292B7C683A}" presName="parTx" presStyleLbl="revTx" presStyleIdx="4" presStyleCnt="6">
        <dgm:presLayoutVars>
          <dgm:chMax val="0"/>
          <dgm:chPref val="0"/>
        </dgm:presLayoutVars>
      </dgm:prSet>
      <dgm:spPr/>
    </dgm:pt>
    <dgm:pt modelId="{73DCFC4D-4B9F-4173-9281-4ED295A43B6F}" type="pres">
      <dgm:prSet presAssocID="{3B16EE4B-53A0-454C-8112-CA281A49D1FA}" presName="sibTrans" presStyleCnt="0"/>
      <dgm:spPr/>
    </dgm:pt>
    <dgm:pt modelId="{81C5A3CB-5FFB-4404-89D0-8C78F1CF60BD}" type="pres">
      <dgm:prSet presAssocID="{27D6781F-DFEB-4B65-82BB-4B3DBAB44280}" presName="compNode" presStyleCnt="0"/>
      <dgm:spPr/>
    </dgm:pt>
    <dgm:pt modelId="{F142BE9B-B358-4917-A645-96440584F448}" type="pres">
      <dgm:prSet presAssocID="{27D6781F-DFEB-4B65-82BB-4B3DBAB44280}" presName="bgRect" presStyleLbl="bgShp" presStyleIdx="5" presStyleCnt="6" custScaleY="147230"/>
      <dgm:spPr/>
    </dgm:pt>
    <dgm:pt modelId="{35CF8E0E-089A-4A60-9B7A-1748F93E1627}" type="pres">
      <dgm:prSet presAssocID="{27D6781F-DFEB-4B65-82BB-4B3DBAB44280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C0946F65-1702-4B41-8337-389FACA4F3D0}" type="pres">
      <dgm:prSet presAssocID="{27D6781F-DFEB-4B65-82BB-4B3DBAB44280}" presName="spaceRect" presStyleCnt="0"/>
      <dgm:spPr/>
    </dgm:pt>
    <dgm:pt modelId="{9C421DC6-3ECD-40E1-AAAE-920BC5451A91}" type="pres">
      <dgm:prSet presAssocID="{27D6781F-DFEB-4B65-82BB-4B3DBAB44280}" presName="parTx" presStyleLbl="revTx" presStyleIdx="5" presStyleCnt="6" custLinFactNeighborY="-7662">
        <dgm:presLayoutVars>
          <dgm:chMax val="0"/>
          <dgm:chPref val="0"/>
        </dgm:presLayoutVars>
      </dgm:prSet>
      <dgm:spPr/>
    </dgm:pt>
  </dgm:ptLst>
  <dgm:cxnLst>
    <dgm:cxn modelId="{A07D7D09-E836-4490-AD66-95C84ABBA740}" type="presOf" srcId="{34AAE768-BA42-4EBE-B213-936B5593B9F9}" destId="{995035AF-186F-4CCF-8C14-DAD894E7145F}" srcOrd="0" destOrd="0" presId="urn:microsoft.com/office/officeart/2018/2/layout/IconVerticalSolidList"/>
    <dgm:cxn modelId="{8A35A226-2014-4DD8-B67E-A81E9F0FDFE5}" srcId="{1904CE3D-5AC2-4C3C-A419-C6F6F548C1BA}" destId="{34AAE768-BA42-4EBE-B213-936B5593B9F9}" srcOrd="3" destOrd="0" parTransId="{A8FFD89A-1EA5-4572-A45D-3B623353DF92}" sibTransId="{A757454D-3D79-4E26-B0C3-7D2DF97A502D}"/>
    <dgm:cxn modelId="{BE5C2429-FFAA-454C-8716-63DB982EAD25}" srcId="{1904CE3D-5AC2-4C3C-A419-C6F6F548C1BA}" destId="{C05A8E66-1BA0-49CE-BEED-2D431F1FA9B3}" srcOrd="0" destOrd="0" parTransId="{60B6BF31-B5CA-4B22-BFCA-216F931329EF}" sibTransId="{05F6EC6D-021E-4DE8-B1CD-77B91701B5C1}"/>
    <dgm:cxn modelId="{04920436-EE95-4B09-8E30-6C536440E62E}" type="presOf" srcId="{1904CE3D-5AC2-4C3C-A419-C6F6F548C1BA}" destId="{9A55B914-DE9C-4CB8-BE63-A7DB478D1EC4}" srcOrd="0" destOrd="0" presId="urn:microsoft.com/office/officeart/2018/2/layout/IconVerticalSolidList"/>
    <dgm:cxn modelId="{46FF4962-3FD9-4D86-9191-B81D8698F8D0}" type="presOf" srcId="{27D6781F-DFEB-4B65-82BB-4B3DBAB44280}" destId="{9C421DC6-3ECD-40E1-AAAE-920BC5451A91}" srcOrd="0" destOrd="0" presId="urn:microsoft.com/office/officeart/2018/2/layout/IconVerticalSolidList"/>
    <dgm:cxn modelId="{B244796E-5CCF-41C3-8874-A6261D3102E1}" type="presOf" srcId="{3DF709BB-8AA2-4A1C-9A1F-507F9E7E359D}" destId="{E0924C51-A98A-4A65-898B-AB2D435F6C63}" srcOrd="0" destOrd="0" presId="urn:microsoft.com/office/officeart/2018/2/layout/IconVerticalSolidList"/>
    <dgm:cxn modelId="{CC3BD67C-34F9-499E-AD11-DDA335DC3578}" type="presOf" srcId="{D7ADA1FD-B308-46FC-8031-E6DEBE4C1164}" destId="{F5F1DCF0-FCD0-4A61-B20B-0090016016C5}" srcOrd="0" destOrd="0" presId="urn:microsoft.com/office/officeart/2018/2/layout/IconVerticalSolidList"/>
    <dgm:cxn modelId="{0D0DC582-C5B6-460C-B00E-4063DCA145E7}" srcId="{1904CE3D-5AC2-4C3C-A419-C6F6F548C1BA}" destId="{27D6781F-DFEB-4B65-82BB-4B3DBAB44280}" srcOrd="5" destOrd="0" parTransId="{63E9ED60-4D33-4C48-BB69-79B26E6D4B63}" sibTransId="{35F673D5-6AFA-40B3-8621-D2C02C4EDB2F}"/>
    <dgm:cxn modelId="{A6F20594-C65C-4F91-97A7-445F536C7D02}" srcId="{1904CE3D-5AC2-4C3C-A419-C6F6F548C1BA}" destId="{3DF709BB-8AA2-4A1C-9A1F-507F9E7E359D}" srcOrd="2" destOrd="0" parTransId="{FFA10961-69B7-448F-AFCC-FB375297F8B8}" sibTransId="{FCAB4F0D-3F78-42DB-BF62-9946EDBF9EAE}"/>
    <dgm:cxn modelId="{207FE6A3-38C7-4B21-8A13-093AF60AEA9E}" srcId="{1904CE3D-5AC2-4C3C-A419-C6F6F548C1BA}" destId="{A4202C99-0F50-4C9D-AA60-93292B7C683A}" srcOrd="4" destOrd="0" parTransId="{4E7278AA-3F75-4F2A-BBAA-FBBC2AF34D2C}" sibTransId="{3B16EE4B-53A0-454C-8112-CA281A49D1FA}"/>
    <dgm:cxn modelId="{D1C581B0-3271-4BD3-9519-57C8CDF8AB31}" srcId="{1904CE3D-5AC2-4C3C-A419-C6F6F548C1BA}" destId="{D7ADA1FD-B308-46FC-8031-E6DEBE4C1164}" srcOrd="1" destOrd="0" parTransId="{40A126FB-89F5-4EAC-95B2-C0209BDC43A9}" sibTransId="{5AFF2FF9-09C2-443A-B703-5B0ABBA23D3D}"/>
    <dgm:cxn modelId="{E7CEE6D0-66F6-4D1C-8513-2FCDA8DB3879}" type="presOf" srcId="{A4202C99-0F50-4C9D-AA60-93292B7C683A}" destId="{46C3CDAB-F436-40C4-BD77-CE4EC27E8237}" srcOrd="0" destOrd="0" presId="urn:microsoft.com/office/officeart/2018/2/layout/IconVerticalSolidList"/>
    <dgm:cxn modelId="{4E70E3D2-498B-47DF-99E8-99F257676340}" type="presOf" srcId="{C05A8E66-1BA0-49CE-BEED-2D431F1FA9B3}" destId="{85474D5E-9801-4784-88AD-171172DB9D7B}" srcOrd="0" destOrd="0" presId="urn:microsoft.com/office/officeart/2018/2/layout/IconVerticalSolidList"/>
    <dgm:cxn modelId="{99C34E0C-6F0D-4AE3-90EB-89E6B272CAE8}" type="presParOf" srcId="{9A55B914-DE9C-4CB8-BE63-A7DB478D1EC4}" destId="{A982D104-6B9D-4338-AF30-D3F374EAF597}" srcOrd="0" destOrd="0" presId="urn:microsoft.com/office/officeart/2018/2/layout/IconVerticalSolidList"/>
    <dgm:cxn modelId="{1479E418-9B1D-4E2C-B946-2522A5F68965}" type="presParOf" srcId="{A982D104-6B9D-4338-AF30-D3F374EAF597}" destId="{15FC4625-A5D1-4444-9B35-B0F0A5DDABBD}" srcOrd="0" destOrd="0" presId="urn:microsoft.com/office/officeart/2018/2/layout/IconVerticalSolidList"/>
    <dgm:cxn modelId="{499B45AA-58B0-45F6-8A85-6D1FDB2DECFE}" type="presParOf" srcId="{A982D104-6B9D-4338-AF30-D3F374EAF597}" destId="{30AB39C8-1641-4E4A-AD2C-BDE7B328A580}" srcOrd="1" destOrd="0" presId="urn:microsoft.com/office/officeart/2018/2/layout/IconVerticalSolidList"/>
    <dgm:cxn modelId="{AE74562D-CB34-4A8B-BBE2-0AE5ACB00C01}" type="presParOf" srcId="{A982D104-6B9D-4338-AF30-D3F374EAF597}" destId="{9C1D8FE5-8449-4FEB-96C9-C054DE40920B}" srcOrd="2" destOrd="0" presId="urn:microsoft.com/office/officeart/2018/2/layout/IconVerticalSolidList"/>
    <dgm:cxn modelId="{7019311D-07D2-4D00-B0FB-0E32FD80D2CF}" type="presParOf" srcId="{A982D104-6B9D-4338-AF30-D3F374EAF597}" destId="{85474D5E-9801-4784-88AD-171172DB9D7B}" srcOrd="3" destOrd="0" presId="urn:microsoft.com/office/officeart/2018/2/layout/IconVerticalSolidList"/>
    <dgm:cxn modelId="{D0B4D4AD-A5E4-4812-9ABE-62A8A68DA5EF}" type="presParOf" srcId="{9A55B914-DE9C-4CB8-BE63-A7DB478D1EC4}" destId="{341820FA-CBDB-4C81-93AE-2D52CEB07146}" srcOrd="1" destOrd="0" presId="urn:microsoft.com/office/officeart/2018/2/layout/IconVerticalSolidList"/>
    <dgm:cxn modelId="{19FE4530-C178-4882-9233-4DE78BB872C5}" type="presParOf" srcId="{9A55B914-DE9C-4CB8-BE63-A7DB478D1EC4}" destId="{0C409786-A51D-4A1B-AA81-A11FC4135B0B}" srcOrd="2" destOrd="0" presId="urn:microsoft.com/office/officeart/2018/2/layout/IconVerticalSolidList"/>
    <dgm:cxn modelId="{F83788E0-2376-446E-8BAA-5E612942EB12}" type="presParOf" srcId="{0C409786-A51D-4A1B-AA81-A11FC4135B0B}" destId="{0DDDC81F-B3FD-4CF1-8ACD-D7514183A407}" srcOrd="0" destOrd="0" presId="urn:microsoft.com/office/officeart/2018/2/layout/IconVerticalSolidList"/>
    <dgm:cxn modelId="{8E2AF4AB-65D6-442A-82F4-9A8D5965B433}" type="presParOf" srcId="{0C409786-A51D-4A1B-AA81-A11FC4135B0B}" destId="{0E0B7244-695A-4D69-A45B-E004BD35E3F4}" srcOrd="1" destOrd="0" presId="urn:microsoft.com/office/officeart/2018/2/layout/IconVerticalSolidList"/>
    <dgm:cxn modelId="{A8F28A78-2B6E-4D67-93FA-E0941BDC02CD}" type="presParOf" srcId="{0C409786-A51D-4A1B-AA81-A11FC4135B0B}" destId="{E4A79D51-90C9-41AC-940A-362D11AEB022}" srcOrd="2" destOrd="0" presId="urn:microsoft.com/office/officeart/2018/2/layout/IconVerticalSolidList"/>
    <dgm:cxn modelId="{E8CE7856-6E08-47D6-91E9-43C657BC5799}" type="presParOf" srcId="{0C409786-A51D-4A1B-AA81-A11FC4135B0B}" destId="{F5F1DCF0-FCD0-4A61-B20B-0090016016C5}" srcOrd="3" destOrd="0" presId="urn:microsoft.com/office/officeart/2018/2/layout/IconVerticalSolidList"/>
    <dgm:cxn modelId="{183F37B5-C95C-413A-956E-25719161CDD7}" type="presParOf" srcId="{9A55B914-DE9C-4CB8-BE63-A7DB478D1EC4}" destId="{20B08CCB-FD2E-47A0-A250-915FB26FA5BB}" srcOrd="3" destOrd="0" presId="urn:microsoft.com/office/officeart/2018/2/layout/IconVerticalSolidList"/>
    <dgm:cxn modelId="{29837F94-2641-47C0-AA0C-1B9EB4E57E98}" type="presParOf" srcId="{9A55B914-DE9C-4CB8-BE63-A7DB478D1EC4}" destId="{A3F0AEF7-87A5-405B-8EEF-F6188D63562B}" srcOrd="4" destOrd="0" presId="urn:microsoft.com/office/officeart/2018/2/layout/IconVerticalSolidList"/>
    <dgm:cxn modelId="{1ECEE871-C5ED-466E-8A39-53F6D09DA62A}" type="presParOf" srcId="{A3F0AEF7-87A5-405B-8EEF-F6188D63562B}" destId="{D36F6F28-1A3E-4878-AC06-E0DB03FC37BB}" srcOrd="0" destOrd="0" presId="urn:microsoft.com/office/officeart/2018/2/layout/IconVerticalSolidList"/>
    <dgm:cxn modelId="{C54FC6DF-9DC8-42B8-A40E-43C3488872F3}" type="presParOf" srcId="{A3F0AEF7-87A5-405B-8EEF-F6188D63562B}" destId="{EAE0EBC1-602E-4708-AABB-9646070AF3D9}" srcOrd="1" destOrd="0" presId="urn:microsoft.com/office/officeart/2018/2/layout/IconVerticalSolidList"/>
    <dgm:cxn modelId="{4D739466-8FD8-4F2E-BEDA-E0234F817268}" type="presParOf" srcId="{A3F0AEF7-87A5-405B-8EEF-F6188D63562B}" destId="{A2A2D3CE-1930-4351-933C-F44D10EE87C0}" srcOrd="2" destOrd="0" presId="urn:microsoft.com/office/officeart/2018/2/layout/IconVerticalSolidList"/>
    <dgm:cxn modelId="{0EF3209B-99D7-4ED6-BFBB-51CEA29B86D4}" type="presParOf" srcId="{A3F0AEF7-87A5-405B-8EEF-F6188D63562B}" destId="{E0924C51-A98A-4A65-898B-AB2D435F6C63}" srcOrd="3" destOrd="0" presId="urn:microsoft.com/office/officeart/2018/2/layout/IconVerticalSolidList"/>
    <dgm:cxn modelId="{8C480564-AB93-4FAF-9044-90ABB4F47CFB}" type="presParOf" srcId="{9A55B914-DE9C-4CB8-BE63-A7DB478D1EC4}" destId="{0FC0A8DA-E0C0-4BFF-83BC-E11E90635297}" srcOrd="5" destOrd="0" presId="urn:microsoft.com/office/officeart/2018/2/layout/IconVerticalSolidList"/>
    <dgm:cxn modelId="{006BC0F0-E693-424B-ADD4-648779FB93DE}" type="presParOf" srcId="{9A55B914-DE9C-4CB8-BE63-A7DB478D1EC4}" destId="{02781645-1E24-4676-BA95-1F2B446D68B6}" srcOrd="6" destOrd="0" presId="urn:microsoft.com/office/officeart/2018/2/layout/IconVerticalSolidList"/>
    <dgm:cxn modelId="{D8E1EB6B-0C3F-4715-A3A8-ACBB99C56716}" type="presParOf" srcId="{02781645-1E24-4676-BA95-1F2B446D68B6}" destId="{A345B65D-7F3C-47A1-BED9-598E9D5373D7}" srcOrd="0" destOrd="0" presId="urn:microsoft.com/office/officeart/2018/2/layout/IconVerticalSolidList"/>
    <dgm:cxn modelId="{ACB35558-8516-4C30-84B4-F4B4185BD23A}" type="presParOf" srcId="{02781645-1E24-4676-BA95-1F2B446D68B6}" destId="{C9C2339B-FD48-4D5E-89A1-C78E1E3232BC}" srcOrd="1" destOrd="0" presId="urn:microsoft.com/office/officeart/2018/2/layout/IconVerticalSolidList"/>
    <dgm:cxn modelId="{243AE86A-583C-4190-B96C-0808CDA49D8D}" type="presParOf" srcId="{02781645-1E24-4676-BA95-1F2B446D68B6}" destId="{C85FE073-711E-4A20-BAC2-684D870268A9}" srcOrd="2" destOrd="0" presId="urn:microsoft.com/office/officeart/2018/2/layout/IconVerticalSolidList"/>
    <dgm:cxn modelId="{713E133C-452B-4002-8C36-D1A96DCA82E0}" type="presParOf" srcId="{02781645-1E24-4676-BA95-1F2B446D68B6}" destId="{995035AF-186F-4CCF-8C14-DAD894E7145F}" srcOrd="3" destOrd="0" presId="urn:microsoft.com/office/officeart/2018/2/layout/IconVerticalSolidList"/>
    <dgm:cxn modelId="{711AAFF2-744A-42A3-A25B-59BFAB2D16F6}" type="presParOf" srcId="{9A55B914-DE9C-4CB8-BE63-A7DB478D1EC4}" destId="{341A4E2C-9583-44A9-8EE6-9CC32B93A630}" srcOrd="7" destOrd="0" presId="urn:microsoft.com/office/officeart/2018/2/layout/IconVerticalSolidList"/>
    <dgm:cxn modelId="{E7BC099E-D095-4BBB-BE5A-DA73E5FFEF4F}" type="presParOf" srcId="{9A55B914-DE9C-4CB8-BE63-A7DB478D1EC4}" destId="{CBC36512-2565-489A-834B-36021A0E3B8D}" srcOrd="8" destOrd="0" presId="urn:microsoft.com/office/officeart/2018/2/layout/IconVerticalSolidList"/>
    <dgm:cxn modelId="{96DF03AD-D38D-442C-806B-8927B1BFFE4E}" type="presParOf" srcId="{CBC36512-2565-489A-834B-36021A0E3B8D}" destId="{FD2DB76E-B0D3-4790-A129-5383DD48ABED}" srcOrd="0" destOrd="0" presId="urn:microsoft.com/office/officeart/2018/2/layout/IconVerticalSolidList"/>
    <dgm:cxn modelId="{D87B080C-88C8-4622-A16D-A38A40F2FF00}" type="presParOf" srcId="{CBC36512-2565-489A-834B-36021A0E3B8D}" destId="{94A2CDA1-5EDF-4CDE-B9DB-510F7E582599}" srcOrd="1" destOrd="0" presId="urn:microsoft.com/office/officeart/2018/2/layout/IconVerticalSolidList"/>
    <dgm:cxn modelId="{33C1FDBD-D2B7-424E-ADB0-21382A8AADF2}" type="presParOf" srcId="{CBC36512-2565-489A-834B-36021A0E3B8D}" destId="{45617C46-1BD5-477E-A019-51D2A3F523BC}" srcOrd="2" destOrd="0" presId="urn:microsoft.com/office/officeart/2018/2/layout/IconVerticalSolidList"/>
    <dgm:cxn modelId="{676BE464-8D85-4FD6-9F37-886474A11CA5}" type="presParOf" srcId="{CBC36512-2565-489A-834B-36021A0E3B8D}" destId="{46C3CDAB-F436-40C4-BD77-CE4EC27E8237}" srcOrd="3" destOrd="0" presId="urn:microsoft.com/office/officeart/2018/2/layout/IconVerticalSolidList"/>
    <dgm:cxn modelId="{E4494EB9-24E1-4D42-B5F2-751A7389CF90}" type="presParOf" srcId="{9A55B914-DE9C-4CB8-BE63-A7DB478D1EC4}" destId="{73DCFC4D-4B9F-4173-9281-4ED295A43B6F}" srcOrd="9" destOrd="0" presId="urn:microsoft.com/office/officeart/2018/2/layout/IconVerticalSolidList"/>
    <dgm:cxn modelId="{D97E15EC-6386-4F07-92D8-9809A29214F8}" type="presParOf" srcId="{9A55B914-DE9C-4CB8-BE63-A7DB478D1EC4}" destId="{81C5A3CB-5FFB-4404-89D0-8C78F1CF60BD}" srcOrd="10" destOrd="0" presId="urn:microsoft.com/office/officeart/2018/2/layout/IconVerticalSolidList"/>
    <dgm:cxn modelId="{431B8AF2-15CF-4945-915D-141EE4D8091A}" type="presParOf" srcId="{81C5A3CB-5FFB-4404-89D0-8C78F1CF60BD}" destId="{F142BE9B-B358-4917-A645-96440584F448}" srcOrd="0" destOrd="0" presId="urn:microsoft.com/office/officeart/2018/2/layout/IconVerticalSolidList"/>
    <dgm:cxn modelId="{2B7D037A-F4E9-47B0-A32E-2116C457643B}" type="presParOf" srcId="{81C5A3CB-5FFB-4404-89D0-8C78F1CF60BD}" destId="{35CF8E0E-089A-4A60-9B7A-1748F93E1627}" srcOrd="1" destOrd="0" presId="urn:microsoft.com/office/officeart/2018/2/layout/IconVerticalSolidList"/>
    <dgm:cxn modelId="{80872DD7-2AAF-4536-AF41-79C7B427959F}" type="presParOf" srcId="{81C5A3CB-5FFB-4404-89D0-8C78F1CF60BD}" destId="{C0946F65-1702-4B41-8337-389FACA4F3D0}" srcOrd="2" destOrd="0" presId="urn:microsoft.com/office/officeart/2018/2/layout/IconVerticalSolidList"/>
    <dgm:cxn modelId="{BEFA7044-D628-4C2A-A5D3-EB819A22FC4B}" type="presParOf" srcId="{81C5A3CB-5FFB-4404-89D0-8C78F1CF60BD}" destId="{9C421DC6-3ECD-40E1-AAAE-920BC5451A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85C8AE-6029-438F-A416-EA43CC7303E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A755C01-3BC0-4868-B805-799EB5D82DA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CEOs: “Evolution not Revolution. Get on with it”</a:t>
          </a:r>
          <a:endParaRPr lang="en-US" dirty="0">
            <a:latin typeface="Abadi" panose="020B0604020104020204" pitchFamily="34" charset="0"/>
          </a:endParaRPr>
        </a:p>
      </dgm:t>
    </dgm:pt>
    <dgm:pt modelId="{B44A8C66-4894-4BD1-91A4-8F43CE030A79}" type="parTrans" cxnId="{A8AA671D-33C4-49F9-9C86-3EB2FDA5E02E}">
      <dgm:prSet/>
      <dgm:spPr/>
      <dgm:t>
        <a:bodyPr/>
        <a:lstStyle/>
        <a:p>
          <a:endParaRPr lang="en-US"/>
        </a:p>
      </dgm:t>
    </dgm:pt>
    <dgm:pt modelId="{9B5AEDF1-DB15-4BE4-A1D9-2140F55E7059}" type="sibTrans" cxnId="{A8AA671D-33C4-49F9-9C86-3EB2FDA5E02E}">
      <dgm:prSet/>
      <dgm:spPr/>
      <dgm:t>
        <a:bodyPr/>
        <a:lstStyle/>
        <a:p>
          <a:endParaRPr lang="en-US"/>
        </a:p>
      </dgm:t>
    </dgm:pt>
    <dgm:pt modelId="{604DA533-BAB4-4AA1-90A6-3539DEE6E62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Abadi" panose="020B0604020104020204" pitchFamily="34" charset="0"/>
            </a:rPr>
            <a:t>Joint Programme Board involving City/CDC/WODC/County</a:t>
          </a:r>
          <a:endParaRPr lang="en-US" dirty="0">
            <a:latin typeface="Abadi" panose="020B0604020104020204" pitchFamily="34" charset="0"/>
          </a:endParaRPr>
        </a:p>
      </dgm:t>
    </dgm:pt>
    <dgm:pt modelId="{61EECF17-D910-45CA-97A3-2172A7E9031B}" type="parTrans" cxnId="{7DC5AB4A-3F8F-47FD-8F6E-C2989615EA3E}">
      <dgm:prSet/>
      <dgm:spPr/>
      <dgm:t>
        <a:bodyPr/>
        <a:lstStyle/>
        <a:p>
          <a:endParaRPr lang="en-US"/>
        </a:p>
      </dgm:t>
    </dgm:pt>
    <dgm:pt modelId="{484614D5-7A2B-4F61-B18F-FD9505113A66}" type="sibTrans" cxnId="{7DC5AB4A-3F8F-47FD-8F6E-C2989615EA3E}">
      <dgm:prSet/>
      <dgm:spPr/>
      <dgm:t>
        <a:bodyPr/>
        <a:lstStyle/>
        <a:p>
          <a:endParaRPr lang="en-US"/>
        </a:p>
      </dgm:t>
    </dgm:pt>
    <dgm:pt modelId="{D57CF4E3-12BD-4DF1-B673-7961D489A4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badi" panose="020B0604020104020204" pitchFamily="34" charset="0"/>
            </a:rPr>
            <a:t>Twin-track Full Business Case development and identification of ongoing efficiencies</a:t>
          </a:r>
        </a:p>
      </dgm:t>
    </dgm:pt>
    <dgm:pt modelId="{FA19BA15-061A-4CF0-B445-D652F8105262}" type="parTrans" cxnId="{76A35373-0FB0-4630-AD01-305581699E16}">
      <dgm:prSet/>
      <dgm:spPr/>
      <dgm:t>
        <a:bodyPr/>
        <a:lstStyle/>
        <a:p>
          <a:endParaRPr lang="en-US"/>
        </a:p>
      </dgm:t>
    </dgm:pt>
    <dgm:pt modelId="{FC55702B-7938-426A-97A7-26E69C99D1F0}" type="sibTrans" cxnId="{76A35373-0FB0-4630-AD01-305581699E16}">
      <dgm:prSet/>
      <dgm:spPr/>
      <dgm:t>
        <a:bodyPr/>
        <a:lstStyle/>
        <a:p>
          <a:endParaRPr lang="en-US"/>
        </a:p>
      </dgm:t>
    </dgm:pt>
    <dgm:pt modelId="{C862436E-0035-42B3-B2B0-3C4FD5DBBB72}" type="pres">
      <dgm:prSet presAssocID="{2F85C8AE-6029-438F-A416-EA43CC7303EE}" presName="root" presStyleCnt="0">
        <dgm:presLayoutVars>
          <dgm:dir/>
          <dgm:resizeHandles val="exact"/>
        </dgm:presLayoutVars>
      </dgm:prSet>
      <dgm:spPr/>
    </dgm:pt>
    <dgm:pt modelId="{65051141-8C2F-4DB3-9CE2-565531F65EB8}" type="pres">
      <dgm:prSet presAssocID="{0A755C01-3BC0-4868-B805-799EB5D82DAB}" presName="compNode" presStyleCnt="0"/>
      <dgm:spPr/>
    </dgm:pt>
    <dgm:pt modelId="{D9A0D382-DD72-44AD-BE3F-DF2D42A92CEB}" type="pres">
      <dgm:prSet presAssocID="{0A755C01-3BC0-4868-B805-799EB5D82DAB}" presName="bgRect" presStyleLbl="bgShp" presStyleIdx="0" presStyleCnt="3"/>
      <dgm:spPr/>
    </dgm:pt>
    <dgm:pt modelId="{8D66ABB2-F905-40A3-9173-7338E6D66815}" type="pres">
      <dgm:prSet presAssocID="{0A755C01-3BC0-4868-B805-799EB5D82DA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C14E565E-DCAB-4758-B94E-5A59CF15FA05}" type="pres">
      <dgm:prSet presAssocID="{0A755C01-3BC0-4868-B805-799EB5D82DAB}" presName="spaceRect" presStyleCnt="0"/>
      <dgm:spPr/>
    </dgm:pt>
    <dgm:pt modelId="{864BF766-C13F-4C24-A720-697D61FFD4DA}" type="pres">
      <dgm:prSet presAssocID="{0A755C01-3BC0-4868-B805-799EB5D82DAB}" presName="parTx" presStyleLbl="revTx" presStyleIdx="0" presStyleCnt="3">
        <dgm:presLayoutVars>
          <dgm:chMax val="0"/>
          <dgm:chPref val="0"/>
        </dgm:presLayoutVars>
      </dgm:prSet>
      <dgm:spPr/>
    </dgm:pt>
    <dgm:pt modelId="{1C786274-5470-49F6-9537-75928F265E0C}" type="pres">
      <dgm:prSet presAssocID="{9B5AEDF1-DB15-4BE4-A1D9-2140F55E7059}" presName="sibTrans" presStyleCnt="0"/>
      <dgm:spPr/>
    </dgm:pt>
    <dgm:pt modelId="{CB3CE106-3423-43EF-9255-0B678A5B9F34}" type="pres">
      <dgm:prSet presAssocID="{604DA533-BAB4-4AA1-90A6-3539DEE6E624}" presName="compNode" presStyleCnt="0"/>
      <dgm:spPr/>
    </dgm:pt>
    <dgm:pt modelId="{8723686A-6C48-47C6-8588-706E40BAEEA8}" type="pres">
      <dgm:prSet presAssocID="{604DA533-BAB4-4AA1-90A6-3539DEE6E624}" presName="bgRect" presStyleLbl="bgShp" presStyleIdx="1" presStyleCnt="3"/>
      <dgm:spPr/>
    </dgm:pt>
    <dgm:pt modelId="{DCAED635-32D2-4119-BA8D-D0E393FBB50D}" type="pres">
      <dgm:prSet presAssocID="{604DA533-BAB4-4AA1-90A6-3539DEE6E62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1B7CEC72-E049-44EB-91A0-116A07BADD2B}" type="pres">
      <dgm:prSet presAssocID="{604DA533-BAB4-4AA1-90A6-3539DEE6E624}" presName="spaceRect" presStyleCnt="0"/>
      <dgm:spPr/>
    </dgm:pt>
    <dgm:pt modelId="{5542D9B3-E5F7-43F5-AF8E-E63E1DD73F4B}" type="pres">
      <dgm:prSet presAssocID="{604DA533-BAB4-4AA1-90A6-3539DEE6E624}" presName="parTx" presStyleLbl="revTx" presStyleIdx="1" presStyleCnt="3">
        <dgm:presLayoutVars>
          <dgm:chMax val="0"/>
          <dgm:chPref val="0"/>
        </dgm:presLayoutVars>
      </dgm:prSet>
      <dgm:spPr/>
    </dgm:pt>
    <dgm:pt modelId="{B5B7C048-71C6-4AC4-8A07-58CCD6CC8EBC}" type="pres">
      <dgm:prSet presAssocID="{484614D5-7A2B-4F61-B18F-FD9505113A66}" presName="sibTrans" presStyleCnt="0"/>
      <dgm:spPr/>
    </dgm:pt>
    <dgm:pt modelId="{F17BB0D9-DB9A-440A-8820-25D96F90A078}" type="pres">
      <dgm:prSet presAssocID="{D57CF4E3-12BD-4DF1-B673-7961D489A494}" presName="compNode" presStyleCnt="0"/>
      <dgm:spPr/>
    </dgm:pt>
    <dgm:pt modelId="{78DCDD9C-ED8F-466D-A9F0-DE9E011CE082}" type="pres">
      <dgm:prSet presAssocID="{D57CF4E3-12BD-4DF1-B673-7961D489A494}" presName="bgRect" presStyleLbl="bgShp" presStyleIdx="2" presStyleCnt="3"/>
      <dgm:spPr/>
    </dgm:pt>
    <dgm:pt modelId="{071AF62F-44FC-44A6-9AF1-0594AFF27F82}" type="pres">
      <dgm:prSet presAssocID="{D57CF4E3-12BD-4DF1-B673-7961D489A494}" presName="iconRect" presStyleLbl="node1" presStyleIdx="2" presStyleCnt="3" custLinFactNeighborX="11307" custLinFactNeighborY="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16BFCEE3-4537-4FCC-A325-6855F0F65E37}" type="pres">
      <dgm:prSet presAssocID="{D57CF4E3-12BD-4DF1-B673-7961D489A494}" presName="spaceRect" presStyleCnt="0"/>
      <dgm:spPr/>
    </dgm:pt>
    <dgm:pt modelId="{3A98ABBC-6EB9-4E43-9AD3-5EFA85BA628F}" type="pres">
      <dgm:prSet presAssocID="{D57CF4E3-12BD-4DF1-B673-7961D489A49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8AA671D-33C4-49F9-9C86-3EB2FDA5E02E}" srcId="{2F85C8AE-6029-438F-A416-EA43CC7303EE}" destId="{0A755C01-3BC0-4868-B805-799EB5D82DAB}" srcOrd="0" destOrd="0" parTransId="{B44A8C66-4894-4BD1-91A4-8F43CE030A79}" sibTransId="{9B5AEDF1-DB15-4BE4-A1D9-2140F55E7059}"/>
    <dgm:cxn modelId="{8C98365C-3BB9-4B9B-BDA5-2A4F7EEF8D7E}" type="presOf" srcId="{0A755C01-3BC0-4868-B805-799EB5D82DAB}" destId="{864BF766-C13F-4C24-A720-697D61FFD4DA}" srcOrd="0" destOrd="0" presId="urn:microsoft.com/office/officeart/2018/2/layout/IconVerticalSolidList"/>
    <dgm:cxn modelId="{7DC5AB4A-3F8F-47FD-8F6E-C2989615EA3E}" srcId="{2F85C8AE-6029-438F-A416-EA43CC7303EE}" destId="{604DA533-BAB4-4AA1-90A6-3539DEE6E624}" srcOrd="1" destOrd="0" parTransId="{61EECF17-D910-45CA-97A3-2172A7E9031B}" sibTransId="{484614D5-7A2B-4F61-B18F-FD9505113A66}"/>
    <dgm:cxn modelId="{AF8DA850-811D-4273-BE25-BF75622D0C0B}" type="presOf" srcId="{2F85C8AE-6029-438F-A416-EA43CC7303EE}" destId="{C862436E-0035-42B3-B2B0-3C4FD5DBBB72}" srcOrd="0" destOrd="0" presId="urn:microsoft.com/office/officeart/2018/2/layout/IconVerticalSolidList"/>
    <dgm:cxn modelId="{76A35373-0FB0-4630-AD01-305581699E16}" srcId="{2F85C8AE-6029-438F-A416-EA43CC7303EE}" destId="{D57CF4E3-12BD-4DF1-B673-7961D489A494}" srcOrd="2" destOrd="0" parTransId="{FA19BA15-061A-4CF0-B445-D652F8105262}" sibTransId="{FC55702B-7938-426A-97A7-26E69C99D1F0}"/>
    <dgm:cxn modelId="{225E407C-A482-4945-A255-4EB582323D0C}" type="presOf" srcId="{D57CF4E3-12BD-4DF1-B673-7961D489A494}" destId="{3A98ABBC-6EB9-4E43-9AD3-5EFA85BA628F}" srcOrd="0" destOrd="0" presId="urn:microsoft.com/office/officeart/2018/2/layout/IconVerticalSolidList"/>
    <dgm:cxn modelId="{70EC1981-99EE-4DDA-8843-2664ED6BA227}" type="presOf" srcId="{604DA533-BAB4-4AA1-90A6-3539DEE6E624}" destId="{5542D9B3-E5F7-43F5-AF8E-E63E1DD73F4B}" srcOrd="0" destOrd="0" presId="urn:microsoft.com/office/officeart/2018/2/layout/IconVerticalSolidList"/>
    <dgm:cxn modelId="{E1C9CB1E-CF37-4EF6-918C-142BF4D49D03}" type="presParOf" srcId="{C862436E-0035-42B3-B2B0-3C4FD5DBBB72}" destId="{65051141-8C2F-4DB3-9CE2-565531F65EB8}" srcOrd="0" destOrd="0" presId="urn:microsoft.com/office/officeart/2018/2/layout/IconVerticalSolidList"/>
    <dgm:cxn modelId="{99D78E53-1DDB-4D19-A504-1918BF3C851A}" type="presParOf" srcId="{65051141-8C2F-4DB3-9CE2-565531F65EB8}" destId="{D9A0D382-DD72-44AD-BE3F-DF2D42A92CEB}" srcOrd="0" destOrd="0" presId="urn:microsoft.com/office/officeart/2018/2/layout/IconVerticalSolidList"/>
    <dgm:cxn modelId="{8A689F49-E685-42D8-8679-DFCDC5DDE84F}" type="presParOf" srcId="{65051141-8C2F-4DB3-9CE2-565531F65EB8}" destId="{8D66ABB2-F905-40A3-9173-7338E6D66815}" srcOrd="1" destOrd="0" presId="urn:microsoft.com/office/officeart/2018/2/layout/IconVerticalSolidList"/>
    <dgm:cxn modelId="{89DF73DB-2E55-437D-864A-4B511A143564}" type="presParOf" srcId="{65051141-8C2F-4DB3-9CE2-565531F65EB8}" destId="{C14E565E-DCAB-4758-B94E-5A59CF15FA05}" srcOrd="2" destOrd="0" presId="urn:microsoft.com/office/officeart/2018/2/layout/IconVerticalSolidList"/>
    <dgm:cxn modelId="{C35D02F4-F210-44DD-8F87-0E7985942DF1}" type="presParOf" srcId="{65051141-8C2F-4DB3-9CE2-565531F65EB8}" destId="{864BF766-C13F-4C24-A720-697D61FFD4DA}" srcOrd="3" destOrd="0" presId="urn:microsoft.com/office/officeart/2018/2/layout/IconVerticalSolidList"/>
    <dgm:cxn modelId="{0EF844C4-6442-4CB7-B5AD-B57A56287A68}" type="presParOf" srcId="{C862436E-0035-42B3-B2B0-3C4FD5DBBB72}" destId="{1C786274-5470-49F6-9537-75928F265E0C}" srcOrd="1" destOrd="0" presId="urn:microsoft.com/office/officeart/2018/2/layout/IconVerticalSolidList"/>
    <dgm:cxn modelId="{8485E9F4-4FED-454C-A48A-B161B3CCE5B8}" type="presParOf" srcId="{C862436E-0035-42B3-B2B0-3C4FD5DBBB72}" destId="{CB3CE106-3423-43EF-9255-0B678A5B9F34}" srcOrd="2" destOrd="0" presId="urn:microsoft.com/office/officeart/2018/2/layout/IconVerticalSolidList"/>
    <dgm:cxn modelId="{CFD12E3E-931D-4243-B8C9-AFDB8711D9D8}" type="presParOf" srcId="{CB3CE106-3423-43EF-9255-0B678A5B9F34}" destId="{8723686A-6C48-47C6-8588-706E40BAEEA8}" srcOrd="0" destOrd="0" presId="urn:microsoft.com/office/officeart/2018/2/layout/IconVerticalSolidList"/>
    <dgm:cxn modelId="{31C3F302-C4D6-4D3E-B248-38F857C262F9}" type="presParOf" srcId="{CB3CE106-3423-43EF-9255-0B678A5B9F34}" destId="{DCAED635-32D2-4119-BA8D-D0E393FBB50D}" srcOrd="1" destOrd="0" presId="urn:microsoft.com/office/officeart/2018/2/layout/IconVerticalSolidList"/>
    <dgm:cxn modelId="{94EF6E05-C462-4021-8700-93FA6A017613}" type="presParOf" srcId="{CB3CE106-3423-43EF-9255-0B678A5B9F34}" destId="{1B7CEC72-E049-44EB-91A0-116A07BADD2B}" srcOrd="2" destOrd="0" presId="urn:microsoft.com/office/officeart/2018/2/layout/IconVerticalSolidList"/>
    <dgm:cxn modelId="{BCB0A007-A9B9-40D2-9BEB-7D02C7DEED6D}" type="presParOf" srcId="{CB3CE106-3423-43EF-9255-0B678A5B9F34}" destId="{5542D9B3-E5F7-43F5-AF8E-E63E1DD73F4B}" srcOrd="3" destOrd="0" presId="urn:microsoft.com/office/officeart/2018/2/layout/IconVerticalSolidList"/>
    <dgm:cxn modelId="{A308E4FA-F8A6-4402-AF01-64E97BF5ACEC}" type="presParOf" srcId="{C862436E-0035-42B3-B2B0-3C4FD5DBBB72}" destId="{B5B7C048-71C6-4AC4-8A07-58CCD6CC8EBC}" srcOrd="3" destOrd="0" presId="urn:microsoft.com/office/officeart/2018/2/layout/IconVerticalSolidList"/>
    <dgm:cxn modelId="{9C8AAB1C-9ADA-4B49-A19D-198CC8EDCA75}" type="presParOf" srcId="{C862436E-0035-42B3-B2B0-3C4FD5DBBB72}" destId="{F17BB0D9-DB9A-440A-8820-25D96F90A078}" srcOrd="4" destOrd="0" presId="urn:microsoft.com/office/officeart/2018/2/layout/IconVerticalSolidList"/>
    <dgm:cxn modelId="{958A9D35-E3D0-4A42-AB98-6E8F7A53196D}" type="presParOf" srcId="{F17BB0D9-DB9A-440A-8820-25D96F90A078}" destId="{78DCDD9C-ED8F-466D-A9F0-DE9E011CE082}" srcOrd="0" destOrd="0" presId="urn:microsoft.com/office/officeart/2018/2/layout/IconVerticalSolidList"/>
    <dgm:cxn modelId="{5182F8FF-3C1E-4674-B01C-48D3A8AE9D41}" type="presParOf" srcId="{F17BB0D9-DB9A-440A-8820-25D96F90A078}" destId="{071AF62F-44FC-44A6-9AF1-0594AFF27F82}" srcOrd="1" destOrd="0" presId="urn:microsoft.com/office/officeart/2018/2/layout/IconVerticalSolidList"/>
    <dgm:cxn modelId="{B59B9436-0AE8-412F-AFFA-1B033C2D46B0}" type="presParOf" srcId="{F17BB0D9-DB9A-440A-8820-25D96F90A078}" destId="{16BFCEE3-4537-4FCC-A325-6855F0F65E37}" srcOrd="2" destOrd="0" presId="urn:microsoft.com/office/officeart/2018/2/layout/IconVerticalSolidList"/>
    <dgm:cxn modelId="{3494EC0A-4FAD-4E4E-B4C1-C0DEACEC8E33}" type="presParOf" srcId="{F17BB0D9-DB9A-440A-8820-25D96F90A078}" destId="{3A98ABBC-6EB9-4E43-9AD3-5EFA85BA62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B1674-AF8A-4C26-BF2A-92E346EC76CF}">
      <dsp:nvSpPr>
        <dsp:cNvPr id="0" name=""/>
        <dsp:cNvSpPr/>
      </dsp:nvSpPr>
      <dsp:spPr>
        <a:xfrm>
          <a:off x="0" y="2297"/>
          <a:ext cx="6900512" cy="11645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83D2DA-7190-4EB9-ACB7-9DB42877E681}">
      <dsp:nvSpPr>
        <dsp:cNvPr id="0" name=""/>
        <dsp:cNvSpPr/>
      </dsp:nvSpPr>
      <dsp:spPr>
        <a:xfrm>
          <a:off x="352272" y="264318"/>
          <a:ext cx="640494" cy="64049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F2E20-91B0-4A4B-98C0-C0250A63C3A5}">
      <dsp:nvSpPr>
        <dsp:cNvPr id="0" name=""/>
        <dsp:cNvSpPr/>
      </dsp:nvSpPr>
      <dsp:spPr>
        <a:xfrm>
          <a:off x="1345038" y="229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badi" panose="020B0604020104020204" pitchFamily="34" charset="0"/>
            </a:rPr>
            <a:t>Explore the appetite to collaborate</a:t>
          </a:r>
          <a:endParaRPr lang="en-US" sz="2200" kern="1200" dirty="0">
            <a:latin typeface="Abadi" panose="020B0604020104020204" pitchFamily="34" charset="0"/>
          </a:endParaRPr>
        </a:p>
      </dsp:txBody>
      <dsp:txXfrm>
        <a:off x="1345038" y="2297"/>
        <a:ext cx="5555473" cy="1164535"/>
      </dsp:txXfrm>
    </dsp:sp>
    <dsp:sp modelId="{9AADC800-655A-4CE8-AEAA-DC8C5A04BBF0}">
      <dsp:nvSpPr>
        <dsp:cNvPr id="0" name=""/>
        <dsp:cNvSpPr/>
      </dsp:nvSpPr>
      <dsp:spPr>
        <a:xfrm>
          <a:off x="0" y="1457967"/>
          <a:ext cx="6900512" cy="11645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EC9C0-9828-4725-9A95-D25E417B73B9}">
      <dsp:nvSpPr>
        <dsp:cNvPr id="0" name=""/>
        <dsp:cNvSpPr/>
      </dsp:nvSpPr>
      <dsp:spPr>
        <a:xfrm>
          <a:off x="352272" y="1719988"/>
          <a:ext cx="640494" cy="64049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67CFF-4C55-4582-8CAC-64F87824CF08}">
      <dsp:nvSpPr>
        <dsp:cNvPr id="0" name=""/>
        <dsp:cNvSpPr/>
      </dsp:nvSpPr>
      <dsp:spPr>
        <a:xfrm>
          <a:off x="1345038" y="145796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badi" panose="020B0604020104020204" pitchFamily="34" charset="0"/>
            </a:rPr>
            <a:t>Make a judgement on compatibility </a:t>
          </a:r>
          <a:endParaRPr lang="en-US" sz="2200" kern="1200" dirty="0">
            <a:latin typeface="Abadi" panose="020B0604020104020204" pitchFamily="34" charset="0"/>
          </a:endParaRPr>
        </a:p>
      </dsp:txBody>
      <dsp:txXfrm>
        <a:off x="1345038" y="1457967"/>
        <a:ext cx="5555473" cy="1164535"/>
      </dsp:txXfrm>
    </dsp:sp>
    <dsp:sp modelId="{688B9990-2EC3-4BCC-B865-E66A267FE4E5}">
      <dsp:nvSpPr>
        <dsp:cNvPr id="0" name=""/>
        <dsp:cNvSpPr/>
      </dsp:nvSpPr>
      <dsp:spPr>
        <a:xfrm>
          <a:off x="0" y="2913637"/>
          <a:ext cx="6900512" cy="11645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6CD0D-20B0-4F17-9937-CA6F5600B2CF}">
      <dsp:nvSpPr>
        <dsp:cNvPr id="0" name=""/>
        <dsp:cNvSpPr/>
      </dsp:nvSpPr>
      <dsp:spPr>
        <a:xfrm>
          <a:off x="352272" y="3175658"/>
          <a:ext cx="640494" cy="64049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FF8EE-8922-4BA9-A906-5CD9B05CA6D4}">
      <dsp:nvSpPr>
        <dsp:cNvPr id="0" name=""/>
        <dsp:cNvSpPr/>
      </dsp:nvSpPr>
      <dsp:spPr>
        <a:xfrm>
          <a:off x="1345038" y="291363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latin typeface="Abadi" panose="020B0604020104020204" pitchFamily="34" charset="0"/>
            </a:rPr>
            <a:t>Begin to understand the size of the prize</a:t>
          </a:r>
          <a:endParaRPr lang="en-US" sz="2200" kern="1200" dirty="0">
            <a:latin typeface="Abadi" panose="020B0604020104020204" pitchFamily="34" charset="0"/>
          </a:endParaRPr>
        </a:p>
      </dsp:txBody>
      <dsp:txXfrm>
        <a:off x="1345038" y="2913637"/>
        <a:ext cx="5555473" cy="1164535"/>
      </dsp:txXfrm>
    </dsp:sp>
    <dsp:sp modelId="{28AA24A3-9BE0-4FFC-8701-3DEE46B2BC4A}">
      <dsp:nvSpPr>
        <dsp:cNvPr id="0" name=""/>
        <dsp:cNvSpPr/>
      </dsp:nvSpPr>
      <dsp:spPr>
        <a:xfrm>
          <a:off x="0" y="4369307"/>
          <a:ext cx="6900512" cy="11645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D8596-E21F-4295-89FF-D1C04C919645}">
      <dsp:nvSpPr>
        <dsp:cNvPr id="0" name=""/>
        <dsp:cNvSpPr/>
      </dsp:nvSpPr>
      <dsp:spPr>
        <a:xfrm>
          <a:off x="352272" y="4631327"/>
          <a:ext cx="640494" cy="64049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BF3D3-83E3-4F25-87E8-9A7D8AAD5F29}">
      <dsp:nvSpPr>
        <dsp:cNvPr id="0" name=""/>
        <dsp:cNvSpPr/>
      </dsp:nvSpPr>
      <dsp:spPr>
        <a:xfrm>
          <a:off x="1345038" y="436930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latin typeface="Abadi" panose="020B0604020104020204" pitchFamily="34" charset="0"/>
            </a:rPr>
            <a:t>Undertake a review of the WODC contract</a:t>
          </a:r>
          <a:endParaRPr lang="en-US" sz="2200" kern="1200" dirty="0">
            <a:latin typeface="Abadi" panose="020B0604020104020204" pitchFamily="34" charset="0"/>
          </a:endParaRPr>
        </a:p>
      </dsp:txBody>
      <dsp:txXfrm>
        <a:off x="1345038" y="4369307"/>
        <a:ext cx="5555473" cy="1164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EBF1C-8CE3-446A-8598-95ABBE0B5F79}">
      <dsp:nvSpPr>
        <dsp:cNvPr id="0" name=""/>
        <dsp:cNvSpPr/>
      </dsp:nvSpPr>
      <dsp:spPr>
        <a:xfrm>
          <a:off x="0" y="2297"/>
          <a:ext cx="6900512" cy="11645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D42D7-C55A-4155-84DF-724EDE92A767}">
      <dsp:nvSpPr>
        <dsp:cNvPr id="0" name=""/>
        <dsp:cNvSpPr/>
      </dsp:nvSpPr>
      <dsp:spPr>
        <a:xfrm>
          <a:off x="352272" y="264318"/>
          <a:ext cx="640494" cy="64049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23991-7492-4C3D-9AA8-5A32F7F47BCE}">
      <dsp:nvSpPr>
        <dsp:cNvPr id="0" name=""/>
        <dsp:cNvSpPr/>
      </dsp:nvSpPr>
      <dsp:spPr>
        <a:xfrm>
          <a:off x="1345038" y="229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badi" panose="020B0604020104020204" pitchFamily="34" charset="0"/>
            </a:rPr>
            <a:t>Inflationary pressures</a:t>
          </a:r>
          <a:endParaRPr lang="en-US" sz="1600" kern="1200" dirty="0">
            <a:latin typeface="Abadi" panose="020B0604020104020204" pitchFamily="34" charset="0"/>
          </a:endParaRPr>
        </a:p>
      </dsp:txBody>
      <dsp:txXfrm>
        <a:off x="1345038" y="2297"/>
        <a:ext cx="5555473" cy="1164535"/>
      </dsp:txXfrm>
    </dsp:sp>
    <dsp:sp modelId="{30DDAE16-A759-4F5C-997F-124EF4EA0831}">
      <dsp:nvSpPr>
        <dsp:cNvPr id="0" name=""/>
        <dsp:cNvSpPr/>
      </dsp:nvSpPr>
      <dsp:spPr>
        <a:xfrm>
          <a:off x="0" y="1457967"/>
          <a:ext cx="6900512" cy="11645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985D57-0109-45F4-86A5-C97A38DDCD42}">
      <dsp:nvSpPr>
        <dsp:cNvPr id="0" name=""/>
        <dsp:cNvSpPr/>
      </dsp:nvSpPr>
      <dsp:spPr>
        <a:xfrm>
          <a:off x="352272" y="1719988"/>
          <a:ext cx="640494" cy="64049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626CF-5061-4C52-BD11-3667AA717A5B}">
      <dsp:nvSpPr>
        <dsp:cNvPr id="0" name=""/>
        <dsp:cNvSpPr/>
      </dsp:nvSpPr>
      <dsp:spPr>
        <a:xfrm>
          <a:off x="1345038" y="145796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badi" panose="020B0604020104020204" pitchFamily="34" charset="0"/>
            </a:rPr>
            <a:t>Housing Growth and a desire to turbo charge</a:t>
          </a:r>
          <a:endParaRPr lang="en-US" sz="2200" kern="1200" dirty="0">
            <a:latin typeface="Abadi" panose="020B0604020104020204" pitchFamily="34" charset="0"/>
          </a:endParaRPr>
        </a:p>
      </dsp:txBody>
      <dsp:txXfrm>
        <a:off x="1345038" y="1457967"/>
        <a:ext cx="5555473" cy="1164535"/>
      </dsp:txXfrm>
    </dsp:sp>
    <dsp:sp modelId="{F15C91CE-1E97-4451-BDC0-3E590C3D1269}">
      <dsp:nvSpPr>
        <dsp:cNvPr id="0" name=""/>
        <dsp:cNvSpPr/>
      </dsp:nvSpPr>
      <dsp:spPr>
        <a:xfrm>
          <a:off x="0" y="2913637"/>
          <a:ext cx="6900512" cy="11645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711C4-37A7-4E40-9784-2AEDF41523AF}">
      <dsp:nvSpPr>
        <dsp:cNvPr id="0" name=""/>
        <dsp:cNvSpPr/>
      </dsp:nvSpPr>
      <dsp:spPr>
        <a:xfrm>
          <a:off x="352272" y="3175658"/>
          <a:ext cx="640494" cy="64049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F4158-DF68-407E-B3D3-39A39CFFFCB6}">
      <dsp:nvSpPr>
        <dsp:cNvPr id="0" name=""/>
        <dsp:cNvSpPr/>
      </dsp:nvSpPr>
      <dsp:spPr>
        <a:xfrm>
          <a:off x="1345038" y="291363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badi" panose="020B0604020104020204" pitchFamily="34" charset="0"/>
            </a:rPr>
            <a:t>Legislative Impact - </a:t>
          </a:r>
          <a:r>
            <a:rPr lang="en-GB" sz="2200" b="0" i="0" kern="1200" dirty="0">
              <a:latin typeface="Abadi" panose="020B0604020104020204" pitchFamily="34" charset="0"/>
            </a:rPr>
            <a:t>Emissions Trading Scheme</a:t>
          </a:r>
          <a:endParaRPr lang="en-US" sz="2200" kern="1200" dirty="0">
            <a:latin typeface="Abadi" panose="020B0604020104020204" pitchFamily="34" charset="0"/>
          </a:endParaRPr>
        </a:p>
      </dsp:txBody>
      <dsp:txXfrm>
        <a:off x="1345038" y="2913637"/>
        <a:ext cx="5555473" cy="1164535"/>
      </dsp:txXfrm>
    </dsp:sp>
    <dsp:sp modelId="{27141A13-27DD-4353-9DAF-E692167F3DFC}">
      <dsp:nvSpPr>
        <dsp:cNvPr id="0" name=""/>
        <dsp:cNvSpPr/>
      </dsp:nvSpPr>
      <dsp:spPr>
        <a:xfrm>
          <a:off x="0" y="4369307"/>
          <a:ext cx="6900512" cy="11645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14D52-7603-4E76-AA27-D378DAEAE93E}">
      <dsp:nvSpPr>
        <dsp:cNvPr id="0" name=""/>
        <dsp:cNvSpPr/>
      </dsp:nvSpPr>
      <dsp:spPr>
        <a:xfrm>
          <a:off x="352272" y="4631327"/>
          <a:ext cx="640494" cy="640494"/>
        </a:xfrm>
        <a:prstGeom prst="rect">
          <a:avLst/>
        </a:prstGeom>
        <a:blipFill rotWithShape="1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22F8C-13DA-4D52-9A3B-62C94DA653BE}">
      <dsp:nvSpPr>
        <dsp:cNvPr id="0" name=""/>
        <dsp:cNvSpPr/>
      </dsp:nvSpPr>
      <dsp:spPr>
        <a:xfrm>
          <a:off x="1345038" y="436930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badi" panose="020B0604020104020204" pitchFamily="34" charset="0"/>
            </a:rPr>
            <a:t>Legislative Impact – EPR + Simpler Recycling</a:t>
          </a:r>
          <a:endParaRPr lang="en-US" sz="2200" kern="1200" dirty="0">
            <a:latin typeface="Abadi" panose="020B0604020104020204" pitchFamily="34" charset="0"/>
          </a:endParaRPr>
        </a:p>
      </dsp:txBody>
      <dsp:txXfrm>
        <a:off x="1345038" y="4369307"/>
        <a:ext cx="5555473" cy="1164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CE132-F3AE-4521-8121-03B9153A0951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CC8A7-9E82-402D-BD88-A9D5AF26FEB3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42209-EA17-4C4B-9091-E645216239E0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badi" panose="020B0604020104020204" pitchFamily="34" charset="0"/>
            </a:rPr>
            <a:t>Oxfordshire spends c£70M on waste and environmental services</a:t>
          </a:r>
        </a:p>
      </dsp:txBody>
      <dsp:txXfrm>
        <a:off x="1064041" y="4325"/>
        <a:ext cx="5836470" cy="921248"/>
      </dsp:txXfrm>
    </dsp:sp>
    <dsp:sp modelId="{E87F0BCF-2DD3-4AF3-8FA2-390C08160248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0552D-02D3-4DDE-8F90-799AE956DE1B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F0501-2501-47B2-B600-C12D96EE2B5E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badi" panose="020B0604020104020204" pitchFamily="34" charset="0"/>
            </a:rPr>
            <a:t>We generate circa c£20M </a:t>
          </a:r>
        </a:p>
      </dsp:txBody>
      <dsp:txXfrm>
        <a:off x="1064041" y="1155885"/>
        <a:ext cx="5836470" cy="921248"/>
      </dsp:txXfrm>
    </dsp:sp>
    <dsp:sp modelId="{9287FE6E-5127-4026-B0FB-87BD4D88AEC6}">
      <dsp:nvSpPr>
        <dsp:cNvPr id="0" name=""/>
        <dsp:cNvSpPr/>
      </dsp:nvSpPr>
      <dsp:spPr>
        <a:xfrm>
          <a:off x="0" y="3459974"/>
          <a:ext cx="6900512" cy="9212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E2517-CC91-43B0-8C55-F5392D0AD65B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6C562-37A7-4FEC-B244-8DB9044EF757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badi" panose="020B0604020104020204" pitchFamily="34" charset="0"/>
            </a:rPr>
            <a:t>One of the top </a:t>
          </a:r>
          <a:r>
            <a:rPr lang="en-US" sz="1900" b="0" i="0" kern="1200" dirty="0">
              <a:latin typeface="Abadi" panose="020B0604020104020204" pitchFamily="34" charset="0"/>
            </a:rPr>
            <a:t>performing cities and counties in the UK, but now flatlining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1064041" y="2307446"/>
        <a:ext cx="5836470" cy="921248"/>
      </dsp:txXfrm>
    </dsp:sp>
    <dsp:sp modelId="{ACC44D70-3E0C-4153-B307-24746B3C72DB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18F30-E14B-44E3-ABDC-3463F18631D2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35A7D-02D5-4441-8FD5-61BBBC6D5E74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badi" panose="020B0604020104020204" pitchFamily="34" charset="0"/>
            </a:rPr>
            <a:t>Oxfordshire District Council Costs above national average </a:t>
          </a:r>
        </a:p>
      </dsp:txBody>
      <dsp:txXfrm>
        <a:off x="1064041" y="3459006"/>
        <a:ext cx="5836470" cy="921248"/>
      </dsp:txXfrm>
    </dsp:sp>
    <dsp:sp modelId="{E371F465-3743-4645-B4F3-7C89F3F1502B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B92A9-B533-4CA8-8B01-67709917D684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 rotWithShape="1"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3A1FB-1C14-4BB9-84B2-FF06DFF14F76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Abadi" panose="020B0604020104020204" pitchFamily="34" charset="0"/>
            </a:rPr>
            <a:t>Oxfordshire County Council below national average</a:t>
          </a:r>
          <a:endParaRPr lang="en-US" sz="1900" kern="1200" dirty="0">
            <a:latin typeface="Abadi" panose="020B0604020104020204" pitchFamily="34" charset="0"/>
          </a:endParaRPr>
        </a:p>
      </dsp:txBody>
      <dsp:txXfrm>
        <a:off x="1064041" y="4610567"/>
        <a:ext cx="5836470" cy="921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C4625-A5D1-4444-9B35-B0F0A5DDABBD}">
      <dsp:nvSpPr>
        <dsp:cNvPr id="0" name=""/>
        <dsp:cNvSpPr/>
      </dsp:nvSpPr>
      <dsp:spPr>
        <a:xfrm>
          <a:off x="0" y="355246"/>
          <a:ext cx="6900512" cy="4536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B39C8-1641-4E4A-AD2C-BDE7B328A580}">
      <dsp:nvSpPr>
        <dsp:cNvPr id="0" name=""/>
        <dsp:cNvSpPr/>
      </dsp:nvSpPr>
      <dsp:spPr>
        <a:xfrm>
          <a:off x="137242" y="457327"/>
          <a:ext cx="249775" cy="24953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74D5E-9801-4784-88AD-171172DB9D7B}">
      <dsp:nvSpPr>
        <dsp:cNvPr id="0" name=""/>
        <dsp:cNvSpPr/>
      </dsp:nvSpPr>
      <dsp:spPr>
        <a:xfrm>
          <a:off x="524259" y="355246"/>
          <a:ext cx="6297929" cy="59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21" tIns="63021" rIns="63021" bIns="630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badi" panose="020B0604020104020204" pitchFamily="34" charset="0"/>
            </a:rPr>
            <a:t>We have already demonstrated to benefits of collaborating - on DMR procurement with WODC – c£500k saving</a:t>
          </a:r>
          <a:endParaRPr lang="en-US" sz="1400" kern="1200" dirty="0">
            <a:latin typeface="Abadi" panose="020B0604020104020204" pitchFamily="34" charset="0"/>
          </a:endParaRPr>
        </a:p>
      </dsp:txBody>
      <dsp:txXfrm>
        <a:off x="524259" y="355246"/>
        <a:ext cx="6297929" cy="595472"/>
      </dsp:txXfrm>
    </dsp:sp>
    <dsp:sp modelId="{0DDDC81F-B3FD-4CF1-8ACD-D7514183A407}">
      <dsp:nvSpPr>
        <dsp:cNvPr id="0" name=""/>
        <dsp:cNvSpPr/>
      </dsp:nvSpPr>
      <dsp:spPr>
        <a:xfrm>
          <a:off x="0" y="1099586"/>
          <a:ext cx="6900512" cy="6066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B7244-695A-4D69-A45B-E004BD35E3F4}">
      <dsp:nvSpPr>
        <dsp:cNvPr id="0" name=""/>
        <dsp:cNvSpPr/>
      </dsp:nvSpPr>
      <dsp:spPr>
        <a:xfrm>
          <a:off x="137242" y="1278144"/>
          <a:ext cx="249775" cy="24953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1DCF0-FCD0-4A61-B20B-0090016016C5}">
      <dsp:nvSpPr>
        <dsp:cNvPr id="0" name=""/>
        <dsp:cNvSpPr/>
      </dsp:nvSpPr>
      <dsp:spPr>
        <a:xfrm>
          <a:off x="524259" y="1176063"/>
          <a:ext cx="6297929" cy="59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21" tIns="63021" rIns="63021" bIns="630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badi" panose="020B0604020104020204" pitchFamily="34" charset="0"/>
            </a:rPr>
            <a:t>There is an appetite to collaborate, building on ORWP and political climate ambitions</a:t>
          </a:r>
          <a:endParaRPr lang="en-US" sz="1400" kern="1200" dirty="0">
            <a:latin typeface="Abadi" panose="020B0604020104020204" pitchFamily="34" charset="0"/>
          </a:endParaRPr>
        </a:p>
      </dsp:txBody>
      <dsp:txXfrm>
        <a:off x="524259" y="1176063"/>
        <a:ext cx="6297929" cy="595472"/>
      </dsp:txXfrm>
    </dsp:sp>
    <dsp:sp modelId="{D36F6F28-1A3E-4878-AC06-E0DB03FC37BB}">
      <dsp:nvSpPr>
        <dsp:cNvPr id="0" name=""/>
        <dsp:cNvSpPr/>
      </dsp:nvSpPr>
      <dsp:spPr>
        <a:xfrm>
          <a:off x="0" y="1920403"/>
          <a:ext cx="6900512" cy="5782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0EBC1-602E-4708-AABB-9646070AF3D9}">
      <dsp:nvSpPr>
        <dsp:cNvPr id="0" name=""/>
        <dsp:cNvSpPr/>
      </dsp:nvSpPr>
      <dsp:spPr>
        <a:xfrm>
          <a:off x="137242" y="2084749"/>
          <a:ext cx="249775" cy="24953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24C51-A98A-4A65-898B-AB2D435F6C63}">
      <dsp:nvSpPr>
        <dsp:cNvPr id="0" name=""/>
        <dsp:cNvSpPr/>
      </dsp:nvSpPr>
      <dsp:spPr>
        <a:xfrm>
          <a:off x="524259" y="1982668"/>
          <a:ext cx="6297929" cy="59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21" tIns="63021" rIns="63021" bIns="630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badi" panose="020B0604020104020204" pitchFamily="34" charset="0"/>
            </a:rPr>
            <a:t>Between £1M &amp; £3M in efficiencies for City/CDC/WODC/County</a:t>
          </a:r>
          <a:endParaRPr lang="en-US" sz="1400" kern="1200" dirty="0">
            <a:latin typeface="Abadi" panose="020B0604020104020204" pitchFamily="34" charset="0"/>
          </a:endParaRPr>
        </a:p>
      </dsp:txBody>
      <dsp:txXfrm>
        <a:off x="524259" y="1982668"/>
        <a:ext cx="6297929" cy="595472"/>
      </dsp:txXfrm>
    </dsp:sp>
    <dsp:sp modelId="{A345B65D-7F3C-47A1-BED9-598E9D5373D7}">
      <dsp:nvSpPr>
        <dsp:cNvPr id="0" name=""/>
        <dsp:cNvSpPr/>
      </dsp:nvSpPr>
      <dsp:spPr>
        <a:xfrm>
          <a:off x="0" y="2727008"/>
          <a:ext cx="6900512" cy="6680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C2339B-FD48-4D5E-89A1-C78E1E3232BC}">
      <dsp:nvSpPr>
        <dsp:cNvPr id="0" name=""/>
        <dsp:cNvSpPr/>
      </dsp:nvSpPr>
      <dsp:spPr>
        <a:xfrm>
          <a:off x="137242" y="2936258"/>
          <a:ext cx="249775" cy="24953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035AF-186F-4CCF-8C14-DAD894E7145F}">
      <dsp:nvSpPr>
        <dsp:cNvPr id="0" name=""/>
        <dsp:cNvSpPr/>
      </dsp:nvSpPr>
      <dsp:spPr>
        <a:xfrm>
          <a:off x="524259" y="2787186"/>
          <a:ext cx="6297929" cy="689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21" tIns="63021" rIns="63021" bIns="630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badi" panose="020B0604020104020204" pitchFamily="34" charset="0"/>
            </a:rPr>
            <a:t>Programme agreed to develop full Business Case for joint operations + roadmap of S/M/L projects to deliver efficiencies</a:t>
          </a:r>
          <a:endParaRPr lang="en-US" sz="1400" kern="1200" dirty="0">
            <a:latin typeface="Abadi" panose="020B0604020104020204" pitchFamily="34" charset="0"/>
          </a:endParaRPr>
        </a:p>
      </dsp:txBody>
      <dsp:txXfrm>
        <a:off x="524259" y="2787186"/>
        <a:ext cx="6297929" cy="689455"/>
      </dsp:txXfrm>
    </dsp:sp>
    <dsp:sp modelId="{FD2DB76E-B0D3-4790-A129-5383DD48ABED}">
      <dsp:nvSpPr>
        <dsp:cNvPr id="0" name=""/>
        <dsp:cNvSpPr/>
      </dsp:nvSpPr>
      <dsp:spPr>
        <a:xfrm>
          <a:off x="0" y="3625509"/>
          <a:ext cx="6900512" cy="6705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2CDA1-5EDF-4CDE-B9DB-510F7E582599}">
      <dsp:nvSpPr>
        <dsp:cNvPr id="0" name=""/>
        <dsp:cNvSpPr/>
      </dsp:nvSpPr>
      <dsp:spPr>
        <a:xfrm>
          <a:off x="137242" y="3836023"/>
          <a:ext cx="249775" cy="249531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3CDAB-F436-40C4-BD77-CE4EC27E8237}">
      <dsp:nvSpPr>
        <dsp:cNvPr id="0" name=""/>
        <dsp:cNvSpPr/>
      </dsp:nvSpPr>
      <dsp:spPr>
        <a:xfrm>
          <a:off x="524259" y="3733942"/>
          <a:ext cx="6297929" cy="59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21" tIns="63021" rIns="63021" bIns="630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badi" panose="020B0604020104020204" pitchFamily="34" charset="0"/>
            </a:rPr>
            <a:t>ODS also developing commercial waste offering in partnership with CDC and WODC</a:t>
          </a:r>
          <a:endParaRPr lang="en-US" sz="1400" kern="1200" dirty="0">
            <a:latin typeface="Abadi" panose="020B0604020104020204" pitchFamily="34" charset="0"/>
          </a:endParaRPr>
        </a:p>
      </dsp:txBody>
      <dsp:txXfrm>
        <a:off x="524259" y="3733942"/>
        <a:ext cx="6297929" cy="595472"/>
      </dsp:txXfrm>
    </dsp:sp>
    <dsp:sp modelId="{F142BE9B-B358-4917-A645-96440584F448}">
      <dsp:nvSpPr>
        <dsp:cNvPr id="0" name=""/>
        <dsp:cNvSpPr/>
      </dsp:nvSpPr>
      <dsp:spPr>
        <a:xfrm>
          <a:off x="0" y="4478282"/>
          <a:ext cx="6900512" cy="667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F8E0E-089A-4A60-9B7A-1748F93E1627}">
      <dsp:nvSpPr>
        <dsp:cNvPr id="0" name=""/>
        <dsp:cNvSpPr/>
      </dsp:nvSpPr>
      <dsp:spPr>
        <a:xfrm>
          <a:off x="137242" y="4687503"/>
          <a:ext cx="249775" cy="249531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21DC6-3ECD-40E1-AAAE-920BC5451A91}">
      <dsp:nvSpPr>
        <dsp:cNvPr id="0" name=""/>
        <dsp:cNvSpPr/>
      </dsp:nvSpPr>
      <dsp:spPr>
        <a:xfrm>
          <a:off x="524259" y="4539797"/>
          <a:ext cx="6297929" cy="59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21" tIns="63021" rIns="63021" bIns="6302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badi" panose="020B0604020104020204" pitchFamily="34" charset="0"/>
            </a:rPr>
            <a:t>Simpler Recycling assessment being undertaken by ORWP – potential opportunity to move to 3 weekly residual/fortnightly recycling/weekly </a:t>
          </a:r>
          <a:r>
            <a:rPr lang="en-GB" sz="1400" kern="1200" dirty="0" err="1">
              <a:latin typeface="Abadi" panose="020B0604020104020204" pitchFamily="34" charset="0"/>
            </a:rPr>
            <a:t>foodwaste</a:t>
          </a:r>
          <a:r>
            <a:rPr lang="en-GB" sz="1400" kern="1200" dirty="0">
              <a:latin typeface="Abadi" panose="020B0604020104020204" pitchFamily="34" charset="0"/>
            </a:rPr>
            <a:t> collections – known as 321</a:t>
          </a:r>
          <a:endParaRPr lang="en-US" sz="1400" kern="1200" dirty="0">
            <a:latin typeface="Abadi" panose="020B0604020104020204" pitchFamily="34" charset="0"/>
          </a:endParaRPr>
        </a:p>
      </dsp:txBody>
      <dsp:txXfrm>
        <a:off x="524259" y="4539797"/>
        <a:ext cx="6297929" cy="5954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0D382-DD72-44AD-BE3F-DF2D42A92CEB}">
      <dsp:nvSpPr>
        <dsp:cNvPr id="0" name=""/>
        <dsp:cNvSpPr/>
      </dsp:nvSpPr>
      <dsp:spPr>
        <a:xfrm>
          <a:off x="0" y="675"/>
          <a:ext cx="6900512" cy="158136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6ABB2-F905-40A3-9173-7338E6D66815}">
      <dsp:nvSpPr>
        <dsp:cNvPr id="0" name=""/>
        <dsp:cNvSpPr/>
      </dsp:nvSpPr>
      <dsp:spPr>
        <a:xfrm>
          <a:off x="478363" y="356483"/>
          <a:ext cx="869752" cy="8697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BF766-C13F-4C24-A720-697D61FFD4DA}">
      <dsp:nvSpPr>
        <dsp:cNvPr id="0" name=""/>
        <dsp:cNvSpPr/>
      </dsp:nvSpPr>
      <dsp:spPr>
        <a:xfrm>
          <a:off x="1826480" y="675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Abadi" panose="020B0604020104020204" pitchFamily="34" charset="0"/>
            </a:rPr>
            <a:t>CEOs: “Evolution not Revolution. Get on with it”</a:t>
          </a:r>
          <a:endParaRPr lang="en-US" sz="2500" kern="1200" dirty="0">
            <a:latin typeface="Abadi" panose="020B0604020104020204" pitchFamily="34" charset="0"/>
          </a:endParaRPr>
        </a:p>
      </dsp:txBody>
      <dsp:txXfrm>
        <a:off x="1826480" y="675"/>
        <a:ext cx="5074031" cy="1581368"/>
      </dsp:txXfrm>
    </dsp:sp>
    <dsp:sp modelId="{8723686A-6C48-47C6-8588-706E40BAEEA8}">
      <dsp:nvSpPr>
        <dsp:cNvPr id="0" name=""/>
        <dsp:cNvSpPr/>
      </dsp:nvSpPr>
      <dsp:spPr>
        <a:xfrm>
          <a:off x="0" y="1977386"/>
          <a:ext cx="6900512" cy="158136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ED635-32D2-4119-BA8D-D0E393FBB50D}">
      <dsp:nvSpPr>
        <dsp:cNvPr id="0" name=""/>
        <dsp:cNvSpPr/>
      </dsp:nvSpPr>
      <dsp:spPr>
        <a:xfrm>
          <a:off x="478363" y="2333194"/>
          <a:ext cx="869752" cy="86975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2D9B3-E5F7-43F5-AF8E-E63E1DD73F4B}">
      <dsp:nvSpPr>
        <dsp:cNvPr id="0" name=""/>
        <dsp:cNvSpPr/>
      </dsp:nvSpPr>
      <dsp:spPr>
        <a:xfrm>
          <a:off x="1826480" y="1977386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Abadi" panose="020B0604020104020204" pitchFamily="34" charset="0"/>
            </a:rPr>
            <a:t>Joint Programme Board involving City/CDC/WODC/County</a:t>
          </a:r>
          <a:endParaRPr lang="en-US" sz="2500" kern="1200" dirty="0">
            <a:latin typeface="Abadi" panose="020B0604020104020204" pitchFamily="34" charset="0"/>
          </a:endParaRPr>
        </a:p>
      </dsp:txBody>
      <dsp:txXfrm>
        <a:off x="1826480" y="1977386"/>
        <a:ext cx="5074031" cy="1581368"/>
      </dsp:txXfrm>
    </dsp:sp>
    <dsp:sp modelId="{78DCDD9C-ED8F-466D-A9F0-DE9E011CE082}">
      <dsp:nvSpPr>
        <dsp:cNvPr id="0" name=""/>
        <dsp:cNvSpPr/>
      </dsp:nvSpPr>
      <dsp:spPr>
        <a:xfrm>
          <a:off x="0" y="3954096"/>
          <a:ext cx="6900512" cy="1581368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AF62F-44FC-44A6-9AF1-0594AFF27F82}">
      <dsp:nvSpPr>
        <dsp:cNvPr id="0" name=""/>
        <dsp:cNvSpPr/>
      </dsp:nvSpPr>
      <dsp:spPr>
        <a:xfrm>
          <a:off x="576706" y="4309904"/>
          <a:ext cx="869752" cy="8697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8ABBC-6EB9-4E43-9AD3-5EFA85BA628F}">
      <dsp:nvSpPr>
        <dsp:cNvPr id="0" name=""/>
        <dsp:cNvSpPr/>
      </dsp:nvSpPr>
      <dsp:spPr>
        <a:xfrm>
          <a:off x="1826480" y="3954096"/>
          <a:ext cx="5074031" cy="1581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61" tIns="167361" rIns="167361" bIns="16736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badi" panose="020B0604020104020204" pitchFamily="34" charset="0"/>
            </a:rPr>
            <a:t>Twin-track Full Business Case development and identification of ongoing efficiencies</a:t>
          </a:r>
        </a:p>
      </dsp:txBody>
      <dsp:txXfrm>
        <a:off x="1826480" y="3954096"/>
        <a:ext cx="5074031" cy="1581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1T13:52:54.4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1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4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1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6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0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1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2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5" descr="Sustainability with solid fill">
            <a:extLst>
              <a:ext uri="{FF2B5EF4-FFF2-40B4-BE49-F238E27FC236}">
                <a16:creationId xmlns:a16="http://schemas.microsoft.com/office/drawing/2014/main" id="{121D0A3E-8EE0-D10C-10E0-AE4BDB61B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402074" y="999406"/>
            <a:ext cx="3825844" cy="3825844"/>
          </a:xfrm>
          <a:prstGeom prst="rect">
            <a:avLst/>
          </a:prstGeom>
        </p:spPr>
      </p:pic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81AC87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D2F5A-6DED-49DB-34BA-20BE8BBEE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29" y="5113484"/>
            <a:ext cx="4781301" cy="62865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i="1" dirty="0">
                <a:latin typeface="Abadi" panose="020B0604020104020204" pitchFamily="34" charset="0"/>
              </a:rPr>
              <a:t>“E</a:t>
            </a:r>
            <a:r>
              <a:rPr lang="en-US" sz="2400" i="1" dirty="0">
                <a:effectLst/>
                <a:latin typeface="Abadi" panose="020B0604020104020204" pitchFamily="34" charset="0"/>
              </a:rPr>
              <a:t>volution rather than Revolution</a:t>
            </a:r>
            <a:r>
              <a:rPr lang="en-US" sz="2400" i="1" dirty="0">
                <a:latin typeface="Abadi" panose="020B0604020104020204" pitchFamily="34" charset="0"/>
              </a:rPr>
              <a:t>”</a:t>
            </a: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6304" y="2368177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81AC87"/>
          </a:solidFill>
          <a:ln w="38100" cap="rnd">
            <a:solidFill>
              <a:srgbClr val="81AC8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74DA6CB-D614-5BBB-92FC-62813A1AD88C}"/>
              </a:ext>
            </a:extLst>
          </p:cNvPr>
          <p:cNvSpPr txBox="1">
            <a:spLocks/>
          </p:cNvSpPr>
          <p:nvPr/>
        </p:nvSpPr>
        <p:spPr>
          <a:xfrm>
            <a:off x="5810767" y="1653604"/>
            <a:ext cx="5461095" cy="35507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Abadi"/>
                <a:ea typeface="+mn-ea"/>
                <a:cs typeface="+mn-cs"/>
              </a:rPr>
              <a:t>Waste Services Transformation </a:t>
            </a:r>
            <a:r>
              <a:rPr lang="en-US" b="1" err="1">
                <a:solidFill>
                  <a:srgbClr val="FFFFFF"/>
                </a:solidFill>
                <a:latin typeface="Abadi"/>
                <a:ea typeface="+mn-ea"/>
                <a:cs typeface="+mn-cs"/>
              </a:rPr>
              <a:t>Programme</a:t>
            </a:r>
            <a:endParaRPr lang="en-US" b="1">
              <a:solidFill>
                <a:srgbClr val="FFFFFF"/>
              </a:solidFill>
              <a:latin typeface="Abadi"/>
              <a:ea typeface="+mn-ea"/>
              <a:cs typeface="+mn-cs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b="1" i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Abadi"/>
                <a:ea typeface="+mn-ea"/>
                <a:cs typeface="+mn-cs"/>
              </a:rPr>
              <a:t>Oxford City Council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Abadi"/>
                <a:ea typeface="+mn-ea"/>
                <a:cs typeface="+mn-cs"/>
              </a:rPr>
              <a:t>Climate and Environment Panel </a:t>
            </a:r>
            <a:endParaRPr lang="en-US">
              <a:solidFill>
                <a:srgbClr val="000000"/>
              </a:solidFill>
              <a:latin typeface="Modern Love"/>
              <a:ea typeface="+mn-ea"/>
              <a:cs typeface="+mn-cs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Abadi"/>
                <a:ea typeface="+mn-ea"/>
                <a:cs typeface="+mn-cs"/>
              </a:rPr>
              <a:t>26 February 2025</a:t>
            </a:r>
            <a:endParaRPr lang="en-US" dirty="0">
              <a:ea typeface="+mn-ea"/>
              <a:cs typeface="+mn-cs"/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i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933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1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5D09DB-275E-FBF6-656A-DA295847A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effectLst/>
                <a:latin typeface="Abadi" panose="020B0604020104020204" pitchFamily="34" charset="0"/>
                <a:ea typeface="Arial" panose="020B0604020202020204" pitchFamily="34" charset="0"/>
              </a:rPr>
              <a:t>2024</a:t>
            </a:r>
            <a:br>
              <a:rPr lang="en-GB" b="1" dirty="0">
                <a:solidFill>
                  <a:schemeClr val="bg1"/>
                </a:solidFill>
                <a:effectLst/>
                <a:latin typeface="Abadi" panose="020B0604020104020204" pitchFamily="34" charset="0"/>
                <a:ea typeface="Arial" panose="020B0604020202020204" pitchFamily="34" charset="0"/>
              </a:rPr>
            </a:br>
            <a:r>
              <a:rPr lang="en-GB" b="1" dirty="0">
                <a:solidFill>
                  <a:schemeClr val="bg1"/>
                </a:solidFill>
                <a:effectLst/>
                <a:latin typeface="Abadi" panose="020B0604020104020204" pitchFamily="34" charset="0"/>
                <a:ea typeface="Arial" panose="020B0604020202020204" pitchFamily="34" charset="0"/>
              </a:rPr>
              <a:t>Service Review </a:t>
            </a:r>
            <a:r>
              <a:rPr lang="en-GB" sz="2400" b="1" dirty="0">
                <a:solidFill>
                  <a:schemeClr val="bg1"/>
                </a:solidFill>
                <a:effectLst/>
                <a:latin typeface="Abadi" panose="020B0604020104020204" pitchFamily="34" charset="0"/>
                <a:ea typeface="Arial" panose="020B0604020202020204" pitchFamily="34" charset="0"/>
              </a:rPr>
              <a:t>Activist Group Work</a:t>
            </a:r>
            <a:br>
              <a:rPr lang="en-GB" sz="2400" b="1" dirty="0">
                <a:solidFill>
                  <a:schemeClr val="bg1"/>
                </a:solidFill>
                <a:effectLst/>
                <a:latin typeface="Abadi" panose="020B0604020104020204" pitchFamily="34" charset="0"/>
                <a:ea typeface="Arial" panose="020B0604020202020204" pitchFamily="34" charset="0"/>
              </a:rPr>
            </a:br>
            <a:br>
              <a:rPr lang="en-GB" b="1" dirty="0">
                <a:solidFill>
                  <a:schemeClr val="bg1"/>
                </a:solidFill>
                <a:effectLst/>
                <a:latin typeface="Abadi" panose="020B0604020104020204" pitchFamily="34" charset="0"/>
                <a:ea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B50180-6207-B499-FCD2-714D6AF7A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59937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36584A1-4673-AE7F-F3A3-721AC96EE4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587" y="4773984"/>
            <a:ext cx="3020517" cy="117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7783" y="4838308"/>
            <a:ext cx="1454225" cy="40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1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397E9-B008-1B3C-4D15-65A08856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Abadi" panose="020B0604020104020204" pitchFamily="34" charset="0"/>
              </a:rPr>
              <a:t>The Landscape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8AEF38-E454-3224-38AD-F33577A486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34171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42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1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>
              <a:lnSpc>
                <a:spcPct val="100000"/>
              </a:lnSpc>
            </a:pP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0DFCD-FEAE-4F59-A7B7-7347209E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badi" panose="020B0604020104020204" pitchFamily="34" charset="0"/>
              </a:rPr>
              <a:t>The numbers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C8F14C-0B1C-3763-E8D3-B48E43892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92029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92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1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>
              <a:lnSpc>
                <a:spcPct val="100000"/>
              </a:lnSpc>
            </a:pP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0DFCD-FEAE-4F59-A7B7-7347209E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badi" panose="020B0604020104020204" pitchFamily="34" charset="0"/>
              </a:rPr>
              <a:t>Recycling rates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16075" y="3160684"/>
            <a:ext cx="6011089" cy="36515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988" y="162872"/>
            <a:ext cx="6407479" cy="26734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0568" y="3264518"/>
            <a:ext cx="8503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/>
              <a:t>Oxford</a:t>
            </a:r>
          </a:p>
        </p:txBody>
      </p:sp>
    </p:spTree>
    <p:extLst>
      <p:ext uri="{BB962C8B-B14F-4D97-AF65-F5344CB8AC3E}">
        <p14:creationId xmlns:p14="http://schemas.microsoft.com/office/powerpoint/2010/main" val="48388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1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028E49-72CA-6110-2283-C98C9529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Abadi" panose="020B0604020104020204" pitchFamily="34" charset="0"/>
              </a:rPr>
              <a:t>Approach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DEC4B7-9C88-DAAC-502C-60086D923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28387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8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1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D6C52-0448-18B9-E4B5-AF7B99E1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badi" panose="020B0604020104020204" pitchFamily="34" charset="0"/>
              </a:rPr>
              <a:t>Next Steps</a:t>
            </a:r>
            <a:b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(Jan-Jun 25)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10BEF1-5E03-F4FE-E5E4-8AAAA8C52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9615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8413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8E2E7"/>
      </a:lt2>
      <a:accent1>
        <a:srgbClr val="81AC87"/>
      </a:accent1>
      <a:accent2>
        <a:srgbClr val="75AB92"/>
      </a:accent2>
      <a:accent3>
        <a:srgbClr val="80A9A8"/>
      </a:accent3>
      <a:accent4>
        <a:srgbClr val="7FA3BA"/>
      </a:accent4>
      <a:accent5>
        <a:srgbClr val="96A0C6"/>
      </a:accent5>
      <a:accent6>
        <a:srgbClr val="8C7FBA"/>
      </a:accent6>
      <a:hlink>
        <a:srgbClr val="AE69A5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11612</TotalTime>
  <Words>230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SketchyVTI</vt:lpstr>
      <vt:lpstr>“Evolution rather than Revolution”</vt:lpstr>
      <vt:lpstr>2024 Service Review Activist Group Work  </vt:lpstr>
      <vt:lpstr>The Landscape</vt:lpstr>
      <vt:lpstr>The numbers</vt:lpstr>
      <vt:lpstr>Recycling rates</vt:lpstr>
      <vt:lpstr>Approach</vt:lpstr>
      <vt:lpstr>Next Steps (Jan-Jun 25)</vt:lpstr>
    </vt:vector>
  </TitlesOfParts>
  <Company>220ICT Shared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the dots….</dc:title>
  <dc:creator>Bill Oddy</dc:creator>
  <cp:lastModifiedBy>TULLAR Mish</cp:lastModifiedBy>
  <cp:revision>27</cp:revision>
  <dcterms:created xsi:type="dcterms:W3CDTF">2024-10-04T07:16:37Z</dcterms:created>
  <dcterms:modified xsi:type="dcterms:W3CDTF">2025-02-18T09:46:39Z</dcterms:modified>
</cp:coreProperties>
</file>